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13"/>
  </p:notesMasterIdLst>
  <p:sldIdLst>
    <p:sldId id="256" r:id="rId2"/>
    <p:sldId id="262" r:id="rId3"/>
    <p:sldId id="257" r:id="rId4"/>
    <p:sldId id="300" r:id="rId5"/>
    <p:sldId id="260" r:id="rId6"/>
    <p:sldId id="275" r:id="rId7"/>
    <p:sldId id="284" r:id="rId8"/>
    <p:sldId id="296" r:id="rId9"/>
    <p:sldId id="282" r:id="rId10"/>
    <p:sldId id="263" r:id="rId11"/>
    <p:sldId id="297" r:id="rId12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14"/>
      <p:bold r:id="rId15"/>
      <p:italic r:id="rId16"/>
      <p:boldItalic r:id="rId17"/>
    </p:embeddedFont>
    <p:embeddedFont>
      <p:font typeface="Comfortaa" panose="020B0604020202020204" charset="0"/>
      <p:regular r:id="rId18"/>
      <p:bold r:id="rId19"/>
    </p:embeddedFont>
    <p:embeddedFont>
      <p:font typeface="Kulim Park" panose="020B0604020202020204" charset="0"/>
      <p:regular r:id="rId20"/>
      <p:bold r:id="rId21"/>
      <p:italic r:id="rId22"/>
      <p:boldItalic r:id="rId23"/>
    </p:embeddedFont>
    <p:embeddedFont>
      <p:font typeface="Kulim Park SemiBold" panose="020B0604020202020204" charset="0"/>
      <p:regular r:id="rId24"/>
      <p:bold r:id="rId25"/>
      <p:italic r:id="rId26"/>
      <p:boldItalic r:id="rId27"/>
    </p:embeddedFont>
    <p:embeddedFont>
      <p:font typeface="Manrope" panose="020B0604020202020204" charset="0"/>
      <p:regular r:id="rId28"/>
      <p:bold r:id="rId29"/>
    </p:embeddedFont>
    <p:embeddedFont>
      <p:font typeface="Montserrat" panose="00000500000000000000" pitchFamily="2" charset="0"/>
      <p:regular r:id="rId30"/>
      <p:bold r:id="rId31"/>
      <p:italic r:id="rId32"/>
      <p:boldItalic r:id="rId33"/>
    </p:embeddedFont>
    <p:embeddedFont>
      <p:font typeface="Nunito Light" pitchFamily="2" charset="0"/>
      <p:regular r:id="rId34"/>
      <p: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6F165B1-2AF0-4188-BE68-A69A700DC8CD}">
  <a:tblStyle styleId="{C6F165B1-2AF0-4188-BE68-A69A700DC8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E4364EA-238A-4DF8-BE3F-98718D0612A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102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tableStyles" Target="tableStyle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s-CL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s-CL"/>
          </a:p>
        </p:txBody>
      </p:sp>
      <p:sp>
        <p:nvSpPr>
          <p:cNvPr id="558" name="Google Shape;558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124dc3920de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s-CL"/>
          </a:p>
        </p:txBody>
      </p:sp>
      <p:sp>
        <p:nvSpPr>
          <p:cNvPr id="641" name="Google Shape;641;g124dc3920de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gead6129809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9" name="Google Shape;1209;gead6129809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ead6129809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s-CL"/>
          </a:p>
        </p:txBody>
      </p:sp>
      <p:sp>
        <p:nvSpPr>
          <p:cNvPr id="627" name="Google Shape;627;gead6129809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s-CL"/>
          </a:p>
        </p:txBody>
      </p:sp>
      <p:sp>
        <p:nvSpPr>
          <p:cNvPr id="564" name="Google Shape;56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9" name="Google Shape;1279;g124dc3920de_0_7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s-CL"/>
          </a:p>
        </p:txBody>
      </p:sp>
      <p:sp>
        <p:nvSpPr>
          <p:cNvPr id="1280" name="Google Shape;1280;g124dc3920de_0_7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ead612980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s-CL"/>
          </a:p>
        </p:txBody>
      </p:sp>
      <p:sp>
        <p:nvSpPr>
          <p:cNvPr id="611" name="Google Shape;611;gead612980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g124dc3920de_0_5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s-CL"/>
          </a:p>
        </p:txBody>
      </p:sp>
      <p:sp>
        <p:nvSpPr>
          <p:cNvPr id="781" name="Google Shape;781;g124dc3920de_0_5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g124dc3920de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s-CL"/>
          </a:p>
        </p:txBody>
      </p:sp>
      <p:sp>
        <p:nvSpPr>
          <p:cNvPr id="941" name="Google Shape;941;g124dc3920de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5" name="Google Shape;1185;g124dc3920de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s-CL"/>
          </a:p>
        </p:txBody>
      </p:sp>
      <p:sp>
        <p:nvSpPr>
          <p:cNvPr id="1186" name="Google Shape;1186;g124dc3920de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ead6129809_1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s-CL"/>
          </a:p>
        </p:txBody>
      </p:sp>
      <p:sp>
        <p:nvSpPr>
          <p:cNvPr id="902" name="Google Shape;902;gead6129809_1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813319">
            <a:off x="-1616877" y="-342427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-649785" flipH="1">
            <a:off x="6475477" y="-7384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125387" y="2238100"/>
            <a:ext cx="7471673" cy="477180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8823147">
            <a:off x="-2265377" y="2808773"/>
            <a:ext cx="5990392" cy="5613180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6536238" y="-142500"/>
            <a:ext cx="4935815" cy="3769836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649785">
            <a:off x="716152" y="44011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244193">
            <a:off x="4086917" y="-777268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-9555807">
            <a:off x="-6119383" y="2297294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ctrTitle"/>
          </p:nvPr>
        </p:nvSpPr>
        <p:spPr>
          <a:xfrm>
            <a:off x="723150" y="1494200"/>
            <a:ext cx="7697700" cy="15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600">
                <a:latin typeface="Kulim Park SemiBold"/>
                <a:ea typeface="Kulim Park SemiBold"/>
                <a:cs typeface="Kulim Park SemiBold"/>
                <a:sym typeface="Kulim Park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1962550" y="3100575"/>
            <a:ext cx="5218500" cy="5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CUSTOM_39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1"/>
          <p:cNvSpPr>
            <a:spLocks noGrp="1"/>
          </p:cNvSpPr>
          <p:nvPr>
            <p:ph type="pic" idx="2"/>
          </p:nvPr>
        </p:nvSpPr>
        <p:spPr>
          <a:xfrm>
            <a:off x="704000" y="1274500"/>
            <a:ext cx="3546900" cy="32442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s-CL"/>
          </a:p>
        </p:txBody>
      </p:sp>
      <p:sp>
        <p:nvSpPr>
          <p:cNvPr id="269" name="Google Shape;269;p31"/>
          <p:cNvSpPr/>
          <p:nvPr/>
        </p:nvSpPr>
        <p:spPr>
          <a:xfrm rot="3394465" flipH="1">
            <a:off x="5041484" y="22860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1"/>
          <p:cNvSpPr/>
          <p:nvPr/>
        </p:nvSpPr>
        <p:spPr>
          <a:xfrm rot="-10285603">
            <a:off x="7150321" y="-22663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1"/>
          <p:cNvSpPr/>
          <p:nvPr/>
        </p:nvSpPr>
        <p:spPr>
          <a:xfrm rot="955394" flipH="1">
            <a:off x="1460861" y="-2197712"/>
            <a:ext cx="7826028" cy="287783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1"/>
          <p:cNvSpPr txBox="1">
            <a:spLocks noGrp="1"/>
          </p:cNvSpPr>
          <p:nvPr>
            <p:ph type="body" idx="1"/>
          </p:nvPr>
        </p:nvSpPr>
        <p:spPr>
          <a:xfrm>
            <a:off x="4572000" y="1369325"/>
            <a:ext cx="3850500" cy="3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73" name="Google Shape;273;p31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Kulim Park"/>
                <a:ea typeface="Kulim Park"/>
                <a:cs typeface="Kulim Park"/>
                <a:sym typeface="Kulim Par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9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3"/>
          <p:cNvSpPr txBox="1">
            <a:spLocks noGrp="1"/>
          </p:cNvSpPr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33"/>
          <p:cNvSpPr txBox="1">
            <a:spLocks noGrp="1"/>
          </p:cNvSpPr>
          <p:nvPr>
            <p:ph type="title" idx="2"/>
          </p:nvPr>
        </p:nvSpPr>
        <p:spPr>
          <a:xfrm>
            <a:off x="4572012" y="3186751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subTitle" idx="1"/>
          </p:nvPr>
        </p:nvSpPr>
        <p:spPr>
          <a:xfrm>
            <a:off x="4572037" y="3694826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title" idx="3"/>
          </p:nvPr>
        </p:nvSpPr>
        <p:spPr>
          <a:xfrm>
            <a:off x="4572000" y="1747851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91" name="Google Shape;291;p33"/>
          <p:cNvSpPr txBox="1">
            <a:spLocks noGrp="1"/>
          </p:cNvSpPr>
          <p:nvPr>
            <p:ph type="subTitle" idx="4"/>
          </p:nvPr>
        </p:nvSpPr>
        <p:spPr>
          <a:xfrm>
            <a:off x="4572025" y="2255926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33"/>
          <p:cNvSpPr/>
          <p:nvPr/>
        </p:nvSpPr>
        <p:spPr>
          <a:xfrm rot="-813319" flipH="1">
            <a:off x="7030742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27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3"/>
          <p:cNvSpPr/>
          <p:nvPr/>
        </p:nvSpPr>
        <p:spPr>
          <a:xfrm rot="-9339447">
            <a:off x="6847042" y="2970420"/>
            <a:ext cx="7471555" cy="477173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43"/>
          <p:cNvSpPr/>
          <p:nvPr/>
        </p:nvSpPr>
        <p:spPr>
          <a:xfrm rot="10285603" flipH="1">
            <a:off x="-5277715" y="-2464108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43"/>
          <p:cNvSpPr/>
          <p:nvPr/>
        </p:nvSpPr>
        <p:spPr>
          <a:xfrm rot="-649785" flipH="1">
            <a:off x="-4089159" y="1056050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43"/>
          <p:cNvSpPr/>
          <p:nvPr/>
        </p:nvSpPr>
        <p:spPr>
          <a:xfrm rot="-813319" flipH="1">
            <a:off x="7695609" y="-352217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43"/>
          <p:cNvSpPr/>
          <p:nvPr/>
        </p:nvSpPr>
        <p:spPr>
          <a:xfrm rot="-9089871" flipH="1">
            <a:off x="-5596635" y="1893780"/>
            <a:ext cx="7826200" cy="287789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43"/>
          <p:cNvSpPr/>
          <p:nvPr/>
        </p:nvSpPr>
        <p:spPr>
          <a:xfrm rot="1476017" flipH="1">
            <a:off x="6812373" y="775527"/>
            <a:ext cx="7826071" cy="287784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43"/>
          <p:cNvSpPr txBox="1">
            <a:spLocks noGrp="1"/>
          </p:cNvSpPr>
          <p:nvPr>
            <p:ph type="title"/>
          </p:nvPr>
        </p:nvSpPr>
        <p:spPr>
          <a:xfrm>
            <a:off x="1242888" y="1932225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3" name="Google Shape;433;p43"/>
          <p:cNvSpPr txBox="1">
            <a:spLocks noGrp="1"/>
          </p:cNvSpPr>
          <p:nvPr>
            <p:ph type="subTitle" idx="1"/>
          </p:nvPr>
        </p:nvSpPr>
        <p:spPr>
          <a:xfrm>
            <a:off x="1242930" y="2287900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43"/>
          <p:cNvSpPr txBox="1">
            <a:spLocks noGrp="1"/>
          </p:cNvSpPr>
          <p:nvPr>
            <p:ph type="title" idx="2"/>
          </p:nvPr>
        </p:nvSpPr>
        <p:spPr>
          <a:xfrm>
            <a:off x="1242889" y="3588576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5" name="Google Shape;435;p43"/>
          <p:cNvSpPr txBox="1">
            <a:spLocks noGrp="1"/>
          </p:cNvSpPr>
          <p:nvPr>
            <p:ph type="subTitle" idx="3"/>
          </p:nvPr>
        </p:nvSpPr>
        <p:spPr>
          <a:xfrm>
            <a:off x="1242909" y="3944251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43"/>
          <p:cNvSpPr txBox="1">
            <a:spLocks noGrp="1"/>
          </p:cNvSpPr>
          <p:nvPr>
            <p:ph type="title" idx="4"/>
          </p:nvPr>
        </p:nvSpPr>
        <p:spPr>
          <a:xfrm>
            <a:off x="3973163" y="1932225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7" name="Google Shape;437;p43"/>
          <p:cNvSpPr txBox="1">
            <a:spLocks noGrp="1"/>
          </p:cNvSpPr>
          <p:nvPr>
            <p:ph type="subTitle" idx="5"/>
          </p:nvPr>
        </p:nvSpPr>
        <p:spPr>
          <a:xfrm>
            <a:off x="3973205" y="2287900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43"/>
          <p:cNvSpPr txBox="1">
            <a:spLocks noGrp="1"/>
          </p:cNvSpPr>
          <p:nvPr>
            <p:ph type="title" idx="6"/>
          </p:nvPr>
        </p:nvSpPr>
        <p:spPr>
          <a:xfrm>
            <a:off x="3973164" y="3588576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9" name="Google Shape;439;p43"/>
          <p:cNvSpPr txBox="1">
            <a:spLocks noGrp="1"/>
          </p:cNvSpPr>
          <p:nvPr>
            <p:ph type="subTitle" idx="7"/>
          </p:nvPr>
        </p:nvSpPr>
        <p:spPr>
          <a:xfrm>
            <a:off x="3973184" y="3944251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43"/>
          <p:cNvSpPr txBox="1">
            <a:spLocks noGrp="1"/>
          </p:cNvSpPr>
          <p:nvPr>
            <p:ph type="title" idx="8"/>
          </p:nvPr>
        </p:nvSpPr>
        <p:spPr>
          <a:xfrm>
            <a:off x="6703489" y="1932225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1" name="Google Shape;441;p43"/>
          <p:cNvSpPr txBox="1">
            <a:spLocks noGrp="1"/>
          </p:cNvSpPr>
          <p:nvPr>
            <p:ph type="subTitle" idx="9"/>
          </p:nvPr>
        </p:nvSpPr>
        <p:spPr>
          <a:xfrm>
            <a:off x="6703530" y="2287900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43"/>
          <p:cNvSpPr txBox="1">
            <a:spLocks noGrp="1"/>
          </p:cNvSpPr>
          <p:nvPr>
            <p:ph type="title" idx="13"/>
          </p:nvPr>
        </p:nvSpPr>
        <p:spPr>
          <a:xfrm>
            <a:off x="6703489" y="3588576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43" name="Google Shape;443;p43"/>
          <p:cNvSpPr txBox="1">
            <a:spLocks noGrp="1"/>
          </p:cNvSpPr>
          <p:nvPr>
            <p:ph type="subTitle" idx="14"/>
          </p:nvPr>
        </p:nvSpPr>
        <p:spPr>
          <a:xfrm>
            <a:off x="6703509" y="3944251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4" name="Google Shape;444;p43"/>
          <p:cNvSpPr txBox="1">
            <a:spLocks noGrp="1"/>
          </p:cNvSpPr>
          <p:nvPr>
            <p:ph type="title" idx="15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9"/>
          <p:cNvSpPr/>
          <p:nvPr/>
        </p:nvSpPr>
        <p:spPr>
          <a:xfrm rot="-10285629">
            <a:off x="4140874" y="-2015123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49"/>
          <p:cNvSpPr/>
          <p:nvPr/>
        </p:nvSpPr>
        <p:spPr>
          <a:xfrm flipH="1">
            <a:off x="6818628" y="2586663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49"/>
          <p:cNvSpPr/>
          <p:nvPr/>
        </p:nvSpPr>
        <p:spPr>
          <a:xfrm rot="9748587" flipH="1">
            <a:off x="5601527" y="2021265"/>
            <a:ext cx="8200944" cy="301569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49"/>
          <p:cNvSpPr/>
          <p:nvPr/>
        </p:nvSpPr>
        <p:spPr>
          <a:xfrm rot="4102346" flipH="1">
            <a:off x="-2270967" y="3805847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49"/>
          <p:cNvSpPr/>
          <p:nvPr/>
        </p:nvSpPr>
        <p:spPr>
          <a:xfrm rot="813319">
            <a:off x="-3580677" y="-14257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49"/>
          <p:cNvSpPr/>
          <p:nvPr/>
        </p:nvSpPr>
        <p:spPr>
          <a:xfrm>
            <a:off x="3065327" y="-42009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50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50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669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0"/>
          <p:cNvSpPr/>
          <p:nvPr/>
        </p:nvSpPr>
        <p:spPr>
          <a:xfrm rot="3394465" flipH="1">
            <a:off x="5593334" y="21714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2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50"/>
          <p:cNvSpPr/>
          <p:nvPr/>
        </p:nvSpPr>
        <p:spPr>
          <a:xfrm rot="-10285603">
            <a:off x="6336471" y="-29172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50"/>
          <p:cNvSpPr/>
          <p:nvPr/>
        </p:nvSpPr>
        <p:spPr>
          <a:xfrm rot="-2238616">
            <a:off x="-4635728" y="470344"/>
            <a:ext cx="7826078" cy="2877850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36"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1"/>
          <p:cNvSpPr/>
          <p:nvPr/>
        </p:nvSpPr>
        <p:spPr>
          <a:xfrm rot="813319">
            <a:off x="-1121291" y="-342427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51"/>
          <p:cNvSpPr/>
          <p:nvPr/>
        </p:nvSpPr>
        <p:spPr>
          <a:xfrm rot="-649785" flipH="1">
            <a:off x="6971064" y="-7384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51"/>
          <p:cNvSpPr/>
          <p:nvPr/>
        </p:nvSpPr>
        <p:spPr>
          <a:xfrm>
            <a:off x="1620973" y="2238100"/>
            <a:ext cx="7471673" cy="477180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51"/>
          <p:cNvSpPr/>
          <p:nvPr/>
        </p:nvSpPr>
        <p:spPr>
          <a:xfrm rot="8823147">
            <a:off x="-2081090" y="2808773"/>
            <a:ext cx="5990392" cy="5613180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51"/>
          <p:cNvSpPr/>
          <p:nvPr/>
        </p:nvSpPr>
        <p:spPr>
          <a:xfrm rot="-8100000">
            <a:off x="7300672" y="494176"/>
            <a:ext cx="4935837" cy="3769884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51"/>
          <p:cNvSpPr/>
          <p:nvPr/>
        </p:nvSpPr>
        <p:spPr>
          <a:xfrm rot="649785">
            <a:off x="1211739" y="44011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51"/>
          <p:cNvSpPr/>
          <p:nvPr/>
        </p:nvSpPr>
        <p:spPr>
          <a:xfrm rot="2128845">
            <a:off x="3591964" y="-1767729"/>
            <a:ext cx="7826192" cy="287789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51"/>
          <p:cNvSpPr/>
          <p:nvPr/>
        </p:nvSpPr>
        <p:spPr>
          <a:xfrm rot="-9555807">
            <a:off x="-5772621" y="2297294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7"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2"/>
          <p:cNvSpPr/>
          <p:nvPr/>
        </p:nvSpPr>
        <p:spPr>
          <a:xfrm rot="-7405535" flipH="1">
            <a:off x="-3234670" y="-3952493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52"/>
          <p:cNvSpPr/>
          <p:nvPr/>
        </p:nvSpPr>
        <p:spPr>
          <a:xfrm rot="10800000">
            <a:off x="-4386762" y="886054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52"/>
          <p:cNvSpPr/>
          <p:nvPr/>
        </p:nvSpPr>
        <p:spPr>
          <a:xfrm rot="-6847906">
            <a:off x="-4259206" y="2193197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52"/>
          <p:cNvSpPr/>
          <p:nvPr/>
        </p:nvSpPr>
        <p:spPr>
          <a:xfrm rot="10150240" flipH="1">
            <a:off x="-3503869" y="4261834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52"/>
          <p:cNvSpPr/>
          <p:nvPr/>
        </p:nvSpPr>
        <p:spPr>
          <a:xfrm rot="-9986681">
            <a:off x="4621400" y="2424119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52"/>
          <p:cNvSpPr/>
          <p:nvPr/>
        </p:nvSpPr>
        <p:spPr>
          <a:xfrm rot="514397">
            <a:off x="5775901" y="-3485758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52"/>
          <p:cNvSpPr/>
          <p:nvPr/>
        </p:nvSpPr>
        <p:spPr>
          <a:xfrm rot="3373645">
            <a:off x="6277252" y="102828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/>
          <p:nvPr/>
        </p:nvSpPr>
        <p:spPr>
          <a:xfrm rot="-813319" flipH="1">
            <a:off x="4432698" y="-342427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8"/>
          <p:cNvSpPr/>
          <p:nvPr/>
        </p:nvSpPr>
        <p:spPr>
          <a:xfrm rot="649785">
            <a:off x="-1816445" y="-7384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/>
          <p:nvPr/>
        </p:nvSpPr>
        <p:spPr>
          <a:xfrm flipH="1">
            <a:off x="620870" y="2238100"/>
            <a:ext cx="7471673" cy="477180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8"/>
          <p:cNvSpPr/>
          <p:nvPr/>
        </p:nvSpPr>
        <p:spPr>
          <a:xfrm rot="-8823147" flipH="1">
            <a:off x="5492915" y="2808773"/>
            <a:ext cx="5990392" cy="5613180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/>
          <p:nvPr/>
        </p:nvSpPr>
        <p:spPr>
          <a:xfrm flipH="1">
            <a:off x="-2254122" y="-142500"/>
            <a:ext cx="4935815" cy="3769836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/>
          <p:nvPr/>
        </p:nvSpPr>
        <p:spPr>
          <a:xfrm rot="-649785" flipH="1">
            <a:off x="3942880" y="4401125"/>
            <a:ext cx="4558897" cy="136586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rgbClr val="AC9078">
              <a:alpha val="12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/>
          <p:nvPr/>
        </p:nvSpPr>
        <p:spPr>
          <a:xfrm rot="-1244193" flipH="1">
            <a:off x="-2695083" y="-777268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8"/>
          <p:cNvSpPr/>
          <p:nvPr/>
        </p:nvSpPr>
        <p:spPr>
          <a:xfrm rot="9555807" flipH="1">
            <a:off x="7511217" y="2297294"/>
            <a:ext cx="7826096" cy="287785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title"/>
          </p:nvPr>
        </p:nvSpPr>
        <p:spPr>
          <a:xfrm>
            <a:off x="1796850" y="1301800"/>
            <a:ext cx="5550300" cy="253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00115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 rot="813319">
            <a:off x="-704002" y="2342077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 rot="-5553048">
            <a:off x="-3421688" y="1600648"/>
            <a:ext cx="5990367" cy="5613156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rgbClr val="AC9078">
              <a:alpha val="72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 rot="-1460553" flipH="1">
            <a:off x="6702382" y="-661835"/>
            <a:ext cx="7471555" cy="4771732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 rot="3657786">
            <a:off x="7243056" y="893138"/>
            <a:ext cx="4558957" cy="1365879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 rot="3624623">
            <a:off x="5761668" y="608449"/>
            <a:ext cx="7826028" cy="287783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20000" y="437700"/>
            <a:ext cx="77028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720000" y="1095450"/>
            <a:ext cx="7702800" cy="3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250"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-4528356" y="1004988"/>
            <a:ext cx="5766771" cy="368296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dk2">
              <a:alpha val="1285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 rot="-9405665" flipH="1">
            <a:off x="6846081" y="1281156"/>
            <a:ext cx="7310152" cy="6849835"/>
          </a:xfrm>
          <a:custGeom>
            <a:avLst/>
            <a:gdLst/>
            <a:ahLst/>
            <a:cxnLst/>
            <a:rect l="l" t="t" r="r" b="b"/>
            <a:pathLst>
              <a:path w="93299" h="87424" extrusionOk="0">
                <a:moveTo>
                  <a:pt x="34162" y="1"/>
                </a:moveTo>
                <a:cubicBezTo>
                  <a:pt x="24245" y="1"/>
                  <a:pt x="25039" y="12520"/>
                  <a:pt x="13717" y="17147"/>
                </a:cubicBezTo>
                <a:cubicBezTo>
                  <a:pt x="1" y="22753"/>
                  <a:pt x="25599" y="33483"/>
                  <a:pt x="18923" y="50349"/>
                </a:cubicBezTo>
                <a:cubicBezTo>
                  <a:pt x="13077" y="65115"/>
                  <a:pt x="23069" y="87424"/>
                  <a:pt x="32143" y="87424"/>
                </a:cubicBezTo>
                <a:cubicBezTo>
                  <a:pt x="33432" y="87424"/>
                  <a:pt x="34703" y="86974"/>
                  <a:pt x="35906" y="85988"/>
                </a:cubicBezTo>
                <a:cubicBezTo>
                  <a:pt x="38841" y="83585"/>
                  <a:pt x="41192" y="82952"/>
                  <a:pt x="43240" y="82952"/>
                </a:cubicBezTo>
                <a:cubicBezTo>
                  <a:pt x="45526" y="82952"/>
                  <a:pt x="47435" y="83741"/>
                  <a:pt x="49356" y="83741"/>
                </a:cubicBezTo>
                <a:cubicBezTo>
                  <a:pt x="51391" y="83741"/>
                  <a:pt x="53441" y="82856"/>
                  <a:pt x="55968" y="79208"/>
                </a:cubicBezTo>
                <a:cubicBezTo>
                  <a:pt x="79663" y="45004"/>
                  <a:pt x="87416" y="44135"/>
                  <a:pt x="87416" y="44135"/>
                </a:cubicBezTo>
                <a:cubicBezTo>
                  <a:pt x="93298" y="21497"/>
                  <a:pt x="60858" y="9397"/>
                  <a:pt x="42111" y="1875"/>
                </a:cubicBezTo>
                <a:cubicBezTo>
                  <a:pt x="38838" y="561"/>
                  <a:pt x="36260" y="1"/>
                  <a:pt x="34162" y="1"/>
                </a:cubicBezTo>
                <a:close/>
              </a:path>
            </a:pathLst>
          </a:custGeom>
          <a:solidFill>
            <a:schemeClr val="accent3">
              <a:alpha val="3352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 rot="1478505" flipH="1">
            <a:off x="3709533" y="-1000036"/>
            <a:ext cx="7826136" cy="2877871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 flipH="1">
            <a:off x="720000" y="43891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idx="2"/>
          </p:nvPr>
        </p:nvSpPr>
        <p:spPr>
          <a:xfrm>
            <a:off x="4789925" y="3371526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1"/>
          </p:nvPr>
        </p:nvSpPr>
        <p:spPr>
          <a:xfrm>
            <a:off x="4789950" y="3879601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3"/>
          </p:nvPr>
        </p:nvSpPr>
        <p:spPr>
          <a:xfrm>
            <a:off x="2028750" y="3371526"/>
            <a:ext cx="23253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latin typeface="Kulim Park"/>
                <a:ea typeface="Kulim Park"/>
                <a:cs typeface="Kulim Park"/>
                <a:sym typeface="Kulim Par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4"/>
          </p:nvPr>
        </p:nvSpPr>
        <p:spPr>
          <a:xfrm>
            <a:off x="2028775" y="3879601"/>
            <a:ext cx="23253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/>
          <p:nvPr/>
        </p:nvSpPr>
        <p:spPr>
          <a:xfrm rot="9524149" flipH="1">
            <a:off x="-6659422" y="-2925302"/>
            <a:ext cx="9471569" cy="60490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/>
          <p:nvPr/>
        </p:nvSpPr>
        <p:spPr>
          <a:xfrm rot="-9555841">
            <a:off x="-6785773" y="1808506"/>
            <a:ext cx="8200942" cy="3015697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 rot="3394465" flipH="1">
            <a:off x="3077084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>
            <a:off x="5867027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 rot="3952094">
            <a:off x="4978836" y="-32116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 rot="-649760" flipH="1">
            <a:off x="7075142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/>
          <p:nvPr/>
        </p:nvSpPr>
        <p:spPr>
          <a:xfrm rot="813319">
            <a:off x="-2477752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6"/>
          <p:cNvSpPr/>
          <p:nvPr/>
        </p:nvSpPr>
        <p:spPr>
          <a:xfrm rot="-10285603">
            <a:off x="-4701904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 rot="-7426355">
            <a:off x="-555754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/>
          <p:nvPr/>
        </p:nvSpPr>
        <p:spPr>
          <a:xfrm rot="3394465" flipH="1">
            <a:off x="5041484" y="22860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7"/>
          <p:cNvSpPr/>
          <p:nvPr/>
        </p:nvSpPr>
        <p:spPr>
          <a:xfrm rot="-10285603">
            <a:off x="7150321" y="-2266383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7"/>
          <p:cNvSpPr/>
          <p:nvPr/>
        </p:nvSpPr>
        <p:spPr>
          <a:xfrm rot="955394" flipH="1">
            <a:off x="1460861" y="-2197712"/>
            <a:ext cx="7826028" cy="2877832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1"/>
          </p:nvPr>
        </p:nvSpPr>
        <p:spPr>
          <a:xfrm>
            <a:off x="4572000" y="1369325"/>
            <a:ext cx="3850500" cy="3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 sz="1400"/>
            </a:lvl1pPr>
            <a:lvl2pPr marL="914400" lvl="1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marL="2286000" lvl="4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5pPr>
            <a:lvl6pPr marL="2743200" lvl="5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■"/>
              <a:defRPr/>
            </a:lvl6pPr>
            <a:lvl7pPr marL="3200400" lvl="6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marL="3657600" lvl="7" indent="-3111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marL="4114800" lvl="8" indent="-3302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0"/>
          <p:cNvSpPr/>
          <p:nvPr/>
        </p:nvSpPr>
        <p:spPr>
          <a:xfrm rot="-3394465">
            <a:off x="-2929870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0"/>
          <p:cNvSpPr/>
          <p:nvPr/>
        </p:nvSpPr>
        <p:spPr>
          <a:xfrm flipH="1">
            <a:off x="-4081962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/>
          <p:nvPr/>
        </p:nvSpPr>
        <p:spPr>
          <a:xfrm rot="-3952094" flipH="1">
            <a:off x="-3954406" y="-32116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0"/>
          <p:cNvSpPr/>
          <p:nvPr/>
        </p:nvSpPr>
        <p:spPr>
          <a:xfrm rot="649760">
            <a:off x="-3199069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0"/>
          <p:cNvSpPr/>
          <p:nvPr/>
        </p:nvSpPr>
        <p:spPr>
          <a:xfrm rot="-813319" flipH="1">
            <a:off x="4926200" y="-30743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20"/>
          <p:cNvSpPr/>
          <p:nvPr/>
        </p:nvSpPr>
        <p:spPr>
          <a:xfrm rot="10285603" flipH="1">
            <a:off x="6080701" y="3752842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0"/>
          <p:cNvSpPr/>
          <p:nvPr/>
        </p:nvSpPr>
        <p:spPr>
          <a:xfrm rot="7426355" flipH="1">
            <a:off x="6582052" y="1132830"/>
            <a:ext cx="7826046" cy="287783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6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/>
          <p:nvPr/>
        </p:nvSpPr>
        <p:spPr>
          <a:xfrm rot="-3394465">
            <a:off x="-3638445" y="4611893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21"/>
          <p:cNvSpPr/>
          <p:nvPr/>
        </p:nvSpPr>
        <p:spPr>
          <a:xfrm flipH="1">
            <a:off x="-5015862" y="-4052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1"/>
          <p:cNvSpPr/>
          <p:nvPr/>
        </p:nvSpPr>
        <p:spPr>
          <a:xfrm rot="-3052073" flipH="1">
            <a:off x="-4888312" y="1110880"/>
            <a:ext cx="7826119" cy="287786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1"/>
          <p:cNvSpPr/>
          <p:nvPr/>
        </p:nvSpPr>
        <p:spPr>
          <a:xfrm rot="649760">
            <a:off x="-4262669" y="189211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1"/>
          <p:cNvSpPr/>
          <p:nvPr/>
        </p:nvSpPr>
        <p:spPr>
          <a:xfrm rot="-813319" flipH="1">
            <a:off x="4754300" y="-2305086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1"/>
          <p:cNvSpPr/>
          <p:nvPr/>
        </p:nvSpPr>
        <p:spPr>
          <a:xfrm rot="10285603" flipH="1">
            <a:off x="4790126" y="3666917"/>
            <a:ext cx="7471761" cy="477186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1"/>
          <p:cNvSpPr/>
          <p:nvPr/>
        </p:nvSpPr>
        <p:spPr>
          <a:xfrm rot="4726292" flipH="1">
            <a:off x="5414633" y="2626082"/>
            <a:ext cx="7826019" cy="287782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28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/>
          <p:nvPr/>
        </p:nvSpPr>
        <p:spPr>
          <a:xfrm rot="3214333">
            <a:off x="-5499024" y="-2387504"/>
            <a:ext cx="9471614" cy="6049076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9"/>
          <p:cNvSpPr/>
          <p:nvPr/>
        </p:nvSpPr>
        <p:spPr>
          <a:xfrm rot="-4897667" flipH="1">
            <a:off x="4234767" y="-2245089"/>
            <a:ext cx="9416513" cy="6013886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9"/>
          <p:cNvSpPr/>
          <p:nvPr/>
        </p:nvSpPr>
        <p:spPr>
          <a:xfrm rot="-8186671">
            <a:off x="3376801" y="4110400"/>
            <a:ext cx="6402056" cy="5689105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9"/>
          <p:cNvSpPr/>
          <p:nvPr/>
        </p:nvSpPr>
        <p:spPr>
          <a:xfrm rot="-8100000">
            <a:off x="-4461235" y="1326447"/>
            <a:ext cx="7065482" cy="539636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9"/>
          <p:cNvSpPr txBox="1">
            <a:spLocks noGrp="1"/>
          </p:cNvSpPr>
          <p:nvPr>
            <p:ph type="subTitle" idx="1"/>
          </p:nvPr>
        </p:nvSpPr>
        <p:spPr>
          <a:xfrm>
            <a:off x="1536900" y="2291463"/>
            <a:ext cx="30351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29"/>
          <p:cNvSpPr/>
          <p:nvPr/>
        </p:nvSpPr>
        <p:spPr>
          <a:xfrm rot="-9649797" flipH="1">
            <a:off x="6371853" y="4455308"/>
            <a:ext cx="4974547" cy="1490391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9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1075" y="438900"/>
            <a:ext cx="7698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Kulim Park"/>
              <a:buNone/>
              <a:defRPr sz="28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Kulim Park"/>
              <a:buNone/>
              <a:defRPr sz="350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1075" y="1351868"/>
            <a:ext cx="7701900" cy="3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●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○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Char char="■"/>
              <a:defRPr sz="16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8" r:id="rId6"/>
    <p:sldLayoutId id="2147483666" r:id="rId7"/>
    <p:sldLayoutId id="2147483667" r:id="rId8"/>
    <p:sldLayoutId id="2147483675" r:id="rId9"/>
    <p:sldLayoutId id="2147483677" r:id="rId10"/>
    <p:sldLayoutId id="2147483679" r:id="rId11"/>
    <p:sldLayoutId id="2147483689" r:id="rId12"/>
    <p:sldLayoutId id="2147483695" r:id="rId13"/>
    <p:sldLayoutId id="2147483696" r:id="rId14"/>
    <p:sldLayoutId id="2147483697" r:id="rId15"/>
    <p:sldLayoutId id="2147483698" r:id="rId16"/>
    <p:sldLayoutId id="2147483703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58"/>
          <p:cNvSpPr txBox="1">
            <a:spLocks noGrp="1"/>
          </p:cNvSpPr>
          <p:nvPr>
            <p:ph type="ctrTitle"/>
          </p:nvPr>
        </p:nvSpPr>
        <p:spPr>
          <a:xfrm>
            <a:off x="723150" y="1494200"/>
            <a:ext cx="7697700" cy="15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latin typeface="Kulim Park"/>
                <a:ea typeface="Kulim Park"/>
                <a:cs typeface="Kulim Park"/>
                <a:sym typeface="Kulim Park"/>
              </a:rPr>
              <a:t> AURA </a:t>
            </a:r>
            <a:r>
              <a:rPr lang="en" sz="3600" dirty="0">
                <a:solidFill>
                  <a:schemeClr val="lt1"/>
                </a:solidFill>
                <a:latin typeface="Kulim Park"/>
                <a:ea typeface="Kulim Park"/>
                <a:cs typeface="Kulim Park"/>
                <a:sym typeface="Kulim Park"/>
              </a:rPr>
              <a:t>Acompañante </a:t>
            </a:r>
            <a:r>
              <a:rPr lang="en" sz="3600" dirty="0">
                <a:solidFill>
                  <a:schemeClr val="lt1"/>
                </a:solidFill>
                <a:latin typeface="Kulim Park"/>
                <a:sym typeface="Kulim Park"/>
              </a:rPr>
              <a:t>Universal</a:t>
            </a:r>
            <a:r>
              <a:rPr lang="en" sz="3600" dirty="0">
                <a:solidFill>
                  <a:schemeClr val="dk2"/>
                </a:solidFill>
                <a:latin typeface="Kulim Park"/>
                <a:ea typeface="Kulim Park"/>
                <a:cs typeface="Kulim Park"/>
                <a:sym typeface="Kulim Park"/>
              </a:rPr>
              <a:t>       		 Red Apoyo</a:t>
            </a:r>
            <a:endParaRPr sz="3600" dirty="0">
              <a:solidFill>
                <a:schemeClr val="dk2"/>
              </a:solidFill>
              <a:latin typeface="Kulim Park"/>
              <a:ea typeface="Kulim Park"/>
              <a:cs typeface="Kulim Park"/>
              <a:sym typeface="Kulim Par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3" name="Google Shape;643;p65"/>
          <p:cNvPicPr preferRelativeResize="0"/>
          <p:nvPr/>
        </p:nvPicPr>
        <p:blipFill rotWithShape="1">
          <a:blip r:embed="rId3">
            <a:alphaModFix/>
          </a:blip>
          <a:srcRect l="13224" r="39711"/>
          <a:stretch/>
        </p:blipFill>
        <p:spPr>
          <a:xfrm>
            <a:off x="529978" y="462125"/>
            <a:ext cx="3404943" cy="4828849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65"/>
          <p:cNvSpPr/>
          <p:nvPr/>
        </p:nvSpPr>
        <p:spPr>
          <a:xfrm rot="-5399809">
            <a:off x="-393997" y="613547"/>
            <a:ext cx="5512835" cy="4194428"/>
          </a:xfrm>
          <a:custGeom>
            <a:avLst/>
            <a:gdLst/>
            <a:ahLst/>
            <a:cxnLst/>
            <a:rect l="l" t="t" r="r" b="b"/>
            <a:pathLst>
              <a:path w="122671" h="122671" extrusionOk="0">
                <a:moveTo>
                  <a:pt x="61288" y="15890"/>
                </a:moveTo>
                <a:cubicBezTo>
                  <a:pt x="74134" y="15890"/>
                  <a:pt x="87890" y="17837"/>
                  <a:pt x="98492" y="25582"/>
                </a:cubicBezTo>
                <a:cubicBezTo>
                  <a:pt x="106392" y="31355"/>
                  <a:pt x="107052" y="41356"/>
                  <a:pt x="105729" y="50292"/>
                </a:cubicBezTo>
                <a:cubicBezTo>
                  <a:pt x="104207" y="60560"/>
                  <a:pt x="103318" y="70931"/>
                  <a:pt x="101429" y="81148"/>
                </a:cubicBezTo>
                <a:cubicBezTo>
                  <a:pt x="99916" y="89314"/>
                  <a:pt x="96431" y="97128"/>
                  <a:pt x="88124" y="99955"/>
                </a:cubicBezTo>
                <a:cubicBezTo>
                  <a:pt x="84437" y="101209"/>
                  <a:pt x="80540" y="101601"/>
                  <a:pt x="76602" y="101601"/>
                </a:cubicBezTo>
                <a:cubicBezTo>
                  <a:pt x="71796" y="101601"/>
                  <a:pt x="66926" y="101018"/>
                  <a:pt x="62297" y="100710"/>
                </a:cubicBezTo>
                <a:cubicBezTo>
                  <a:pt x="51217" y="99976"/>
                  <a:pt x="40203" y="98506"/>
                  <a:pt x="29211" y="96964"/>
                </a:cubicBezTo>
                <a:cubicBezTo>
                  <a:pt x="16647" y="95202"/>
                  <a:pt x="10610" y="89119"/>
                  <a:pt x="11276" y="76081"/>
                </a:cubicBezTo>
                <a:cubicBezTo>
                  <a:pt x="11770" y="66433"/>
                  <a:pt x="13452" y="56900"/>
                  <a:pt x="15516" y="47476"/>
                </a:cubicBezTo>
                <a:cubicBezTo>
                  <a:pt x="17086" y="40308"/>
                  <a:pt x="17867" y="30029"/>
                  <a:pt x="23464" y="24632"/>
                </a:cubicBezTo>
                <a:cubicBezTo>
                  <a:pt x="31878" y="16520"/>
                  <a:pt x="46079" y="16024"/>
                  <a:pt x="57526" y="15914"/>
                </a:cubicBezTo>
                <a:cubicBezTo>
                  <a:pt x="58439" y="15906"/>
                  <a:pt x="59335" y="15900"/>
                  <a:pt x="60210" y="15894"/>
                </a:cubicBezTo>
                <a:cubicBezTo>
                  <a:pt x="60569" y="15891"/>
                  <a:pt x="60928" y="15890"/>
                  <a:pt x="61288" y="15890"/>
                </a:cubicBezTo>
                <a:close/>
                <a:moveTo>
                  <a:pt x="0" y="0"/>
                </a:moveTo>
                <a:lnTo>
                  <a:pt x="0" y="122670"/>
                </a:lnTo>
                <a:lnTo>
                  <a:pt x="122671" y="122670"/>
                </a:lnTo>
                <a:lnTo>
                  <a:pt x="1226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65"/>
          <p:cNvSpPr/>
          <p:nvPr/>
        </p:nvSpPr>
        <p:spPr>
          <a:xfrm rot="10285629" flipH="1">
            <a:off x="-6011938" y="-4319098"/>
            <a:ext cx="9471588" cy="6049060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65"/>
          <p:cNvSpPr/>
          <p:nvPr/>
        </p:nvSpPr>
        <p:spPr>
          <a:xfrm rot="-4102346">
            <a:off x="1166603" y="3932872"/>
            <a:ext cx="9416338" cy="6013774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65"/>
          <p:cNvSpPr/>
          <p:nvPr/>
        </p:nvSpPr>
        <p:spPr>
          <a:xfrm flipH="1">
            <a:off x="589774" y="-3962173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4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65"/>
          <p:cNvSpPr/>
          <p:nvPr/>
        </p:nvSpPr>
        <p:spPr>
          <a:xfrm rot="649760">
            <a:off x="-984002" y="4190367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65"/>
          <p:cNvSpPr/>
          <p:nvPr/>
        </p:nvSpPr>
        <p:spPr>
          <a:xfrm rot="-6621704" flipH="1">
            <a:off x="-3919845" y="1710891"/>
            <a:ext cx="7826147" cy="2877875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65"/>
          <p:cNvSpPr txBox="1">
            <a:spLocks noGrp="1"/>
          </p:cNvSpPr>
          <p:nvPr>
            <p:ph type="subTitle" idx="4"/>
          </p:nvPr>
        </p:nvSpPr>
        <p:spPr>
          <a:xfrm>
            <a:off x="4572000" y="1443035"/>
            <a:ext cx="4194735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MX" dirty="0"/>
              <a:t>El proyecto AURA representa una propuesta innovadora para integrar tecnología y bienestar</a:t>
            </a:r>
            <a:endParaRPr dirty="0"/>
          </a:p>
        </p:txBody>
      </p:sp>
      <p:sp>
        <p:nvSpPr>
          <p:cNvPr id="654" name="Google Shape;654;p65"/>
          <p:cNvSpPr txBox="1">
            <a:spLocks noGrp="1"/>
          </p:cNvSpPr>
          <p:nvPr>
            <p:ph type="title"/>
          </p:nvPr>
        </p:nvSpPr>
        <p:spPr>
          <a:xfrm flipH="1">
            <a:off x="720000" y="25227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Conclusiones</a:t>
            </a:r>
            <a:endParaRPr dirty="0"/>
          </a:p>
        </p:txBody>
      </p:sp>
      <p:sp>
        <p:nvSpPr>
          <p:cNvPr id="4" name="Google Shape;653;p65">
            <a:extLst>
              <a:ext uri="{FF2B5EF4-FFF2-40B4-BE49-F238E27FC236}">
                <a16:creationId xmlns:a16="http://schemas.microsoft.com/office/drawing/2014/main" id="{50A37D48-A753-C83B-EA99-C45F9202E6D1}"/>
              </a:ext>
            </a:extLst>
          </p:cNvPr>
          <p:cNvSpPr txBox="1">
            <a:spLocks/>
          </p:cNvSpPr>
          <p:nvPr/>
        </p:nvSpPr>
        <p:spPr>
          <a:xfrm>
            <a:off x="4571999" y="2141215"/>
            <a:ext cx="4194735" cy="771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es-MX" dirty="0"/>
              <a:t>Permite aplicar competencias profesionales en desarrollo de software, integración de sistemas y gestión de datos</a:t>
            </a:r>
          </a:p>
        </p:txBody>
      </p:sp>
      <p:sp>
        <p:nvSpPr>
          <p:cNvPr id="9" name="Google Shape;653;p65">
            <a:extLst>
              <a:ext uri="{FF2B5EF4-FFF2-40B4-BE49-F238E27FC236}">
                <a16:creationId xmlns:a16="http://schemas.microsoft.com/office/drawing/2014/main" id="{C7C19C14-4A44-E3CA-BB93-D4ECFB446528}"/>
              </a:ext>
            </a:extLst>
          </p:cNvPr>
          <p:cNvSpPr txBox="1">
            <a:spLocks/>
          </p:cNvSpPr>
          <p:nvPr/>
        </p:nvSpPr>
        <p:spPr>
          <a:xfrm>
            <a:off x="4571999" y="3149828"/>
            <a:ext cx="4194735" cy="771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es-MX" dirty="0"/>
              <a:t>Su implementación demuestra cómo la informática puede contribuir a mejorar la vida diaria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6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69;p117">
            <a:extLst>
              <a:ext uri="{FF2B5EF4-FFF2-40B4-BE49-F238E27FC236}">
                <a16:creationId xmlns:a16="http://schemas.microsoft.com/office/drawing/2014/main" id="{D2D8D4D1-D5B1-2CC4-DDBA-B73B5D2F432F}"/>
              </a:ext>
            </a:extLst>
          </p:cNvPr>
          <p:cNvSpPr txBox="1">
            <a:spLocks/>
          </p:cNvSpPr>
          <p:nvPr/>
        </p:nvSpPr>
        <p:spPr>
          <a:xfrm>
            <a:off x="1276650" y="2071650"/>
            <a:ext cx="6590700" cy="10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Kulim Park"/>
              <a:buNone/>
              <a:defRPr sz="80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Kulim Park"/>
              <a:buNone/>
              <a:defRPr sz="48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Kulim Park"/>
              <a:buNone/>
              <a:defRPr sz="48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Kulim Park"/>
              <a:buNone/>
              <a:defRPr sz="48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Kulim Park"/>
              <a:buNone/>
              <a:defRPr sz="48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Kulim Park"/>
              <a:buNone/>
              <a:defRPr sz="48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Kulim Park"/>
              <a:buNone/>
              <a:defRPr sz="48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Kulim Park"/>
              <a:buNone/>
              <a:defRPr sz="48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Kulim Park"/>
              <a:buNone/>
              <a:defRPr sz="48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r>
              <a:rPr lang="es-CL" dirty="0"/>
              <a:t>GRACIAS!</a:t>
            </a:r>
          </a:p>
        </p:txBody>
      </p:sp>
      <p:sp>
        <p:nvSpPr>
          <p:cNvPr id="5" name="Google Shape;1568;p117">
            <a:extLst>
              <a:ext uri="{FF2B5EF4-FFF2-40B4-BE49-F238E27FC236}">
                <a16:creationId xmlns:a16="http://schemas.microsoft.com/office/drawing/2014/main" id="{3A5D9EDA-616A-DCBA-3778-A3EDB50D8F0B}"/>
              </a:ext>
            </a:extLst>
          </p:cNvPr>
          <p:cNvSpPr txBox="1">
            <a:spLocks/>
          </p:cNvSpPr>
          <p:nvPr/>
        </p:nvSpPr>
        <p:spPr>
          <a:xfrm>
            <a:off x="2854650" y="3536384"/>
            <a:ext cx="3434700" cy="100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Clr>
                <a:schemeClr val="dk1"/>
              </a:buClr>
              <a:buSzPts val="1100"/>
            </a:pPr>
            <a:r>
              <a:rPr lang="es-CL" dirty="0"/>
              <a:t>Preguntas?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64"/>
          <p:cNvSpPr/>
          <p:nvPr/>
        </p:nvSpPr>
        <p:spPr>
          <a:xfrm rot="-4376525" flipH="1">
            <a:off x="5282853" y="2489944"/>
            <a:ext cx="4772728" cy="424129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64"/>
          <p:cNvSpPr txBox="1">
            <a:spLocks noGrp="1"/>
          </p:cNvSpPr>
          <p:nvPr>
            <p:ph type="title"/>
          </p:nvPr>
        </p:nvSpPr>
        <p:spPr>
          <a:xfrm flipH="1">
            <a:off x="720000" y="40578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Equipo de Trabajo</a:t>
            </a:r>
            <a:endParaRPr dirty="0">
              <a:solidFill>
                <a:schemeClr val="lt1"/>
              </a:solidFill>
            </a:endParaRPr>
          </a:p>
        </p:txBody>
      </p:sp>
      <p:grpSp>
        <p:nvGrpSpPr>
          <p:cNvPr id="2" name="Google Shape;10837;p136">
            <a:extLst>
              <a:ext uri="{FF2B5EF4-FFF2-40B4-BE49-F238E27FC236}">
                <a16:creationId xmlns:a16="http://schemas.microsoft.com/office/drawing/2014/main" id="{7DBAF102-315A-6D29-10B5-5E1EB7947563}"/>
              </a:ext>
            </a:extLst>
          </p:cNvPr>
          <p:cNvGrpSpPr/>
          <p:nvPr/>
        </p:nvGrpSpPr>
        <p:grpSpPr>
          <a:xfrm>
            <a:off x="1935161" y="1194724"/>
            <a:ext cx="848995" cy="828523"/>
            <a:chOff x="-64401400" y="1914475"/>
            <a:chExt cx="319000" cy="317275"/>
          </a:xfrm>
        </p:grpSpPr>
        <p:sp>
          <p:nvSpPr>
            <p:cNvPr id="3" name="Google Shape;10838;p136">
              <a:extLst>
                <a:ext uri="{FF2B5EF4-FFF2-40B4-BE49-F238E27FC236}">
                  <a16:creationId xmlns:a16="http://schemas.microsoft.com/office/drawing/2014/main" id="{2A9BB869-C84D-33AE-6B0C-7FA586B341C3}"/>
                </a:ext>
              </a:extLst>
            </p:cNvPr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4" name="Google Shape;10839;p136">
              <a:extLst>
                <a:ext uri="{FF2B5EF4-FFF2-40B4-BE49-F238E27FC236}">
                  <a16:creationId xmlns:a16="http://schemas.microsoft.com/office/drawing/2014/main" id="{0475DF62-F6F3-1E14-4A5A-F79E16342C9E}"/>
                </a:ext>
              </a:extLst>
            </p:cNvPr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5" name="Google Shape;10840;p136">
              <a:extLst>
                <a:ext uri="{FF2B5EF4-FFF2-40B4-BE49-F238E27FC236}">
                  <a16:creationId xmlns:a16="http://schemas.microsoft.com/office/drawing/2014/main" id="{8B1B0930-0E89-B93A-EF7B-B854A75AFD69}"/>
                </a:ext>
              </a:extLst>
            </p:cNvPr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6" name="Google Shape;10837;p136">
            <a:extLst>
              <a:ext uri="{FF2B5EF4-FFF2-40B4-BE49-F238E27FC236}">
                <a16:creationId xmlns:a16="http://schemas.microsoft.com/office/drawing/2014/main" id="{1D0497BE-BB37-AFDE-44B1-9CDC253D2919}"/>
              </a:ext>
            </a:extLst>
          </p:cNvPr>
          <p:cNvGrpSpPr/>
          <p:nvPr/>
        </p:nvGrpSpPr>
        <p:grpSpPr>
          <a:xfrm>
            <a:off x="5838745" y="1194723"/>
            <a:ext cx="848995" cy="828523"/>
            <a:chOff x="-64401400" y="1914475"/>
            <a:chExt cx="319000" cy="317275"/>
          </a:xfrm>
        </p:grpSpPr>
        <p:sp>
          <p:nvSpPr>
            <p:cNvPr id="7" name="Google Shape;10838;p136">
              <a:extLst>
                <a:ext uri="{FF2B5EF4-FFF2-40B4-BE49-F238E27FC236}">
                  <a16:creationId xmlns:a16="http://schemas.microsoft.com/office/drawing/2014/main" id="{2F1F23FC-C985-6BA5-4DFA-6C631337BF88}"/>
                </a:ext>
              </a:extLst>
            </p:cNvPr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Google Shape;10839;p136">
              <a:extLst>
                <a:ext uri="{FF2B5EF4-FFF2-40B4-BE49-F238E27FC236}">
                  <a16:creationId xmlns:a16="http://schemas.microsoft.com/office/drawing/2014/main" id="{35A4AB34-9669-6572-9C11-41487D18B862}"/>
                </a:ext>
              </a:extLst>
            </p:cNvPr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9" name="Google Shape;10840;p136">
              <a:extLst>
                <a:ext uri="{FF2B5EF4-FFF2-40B4-BE49-F238E27FC236}">
                  <a16:creationId xmlns:a16="http://schemas.microsoft.com/office/drawing/2014/main" id="{796720B4-1A42-D553-290F-ACAC529972E9}"/>
                </a:ext>
              </a:extLst>
            </p:cNvPr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8" name="Google Shape;581;p60">
            <a:extLst>
              <a:ext uri="{FF2B5EF4-FFF2-40B4-BE49-F238E27FC236}">
                <a16:creationId xmlns:a16="http://schemas.microsoft.com/office/drawing/2014/main" id="{86129CF7-C58A-E982-2670-D10E1DF28F50}"/>
              </a:ext>
            </a:extLst>
          </p:cNvPr>
          <p:cNvSpPr txBox="1">
            <a:spLocks/>
          </p:cNvSpPr>
          <p:nvPr/>
        </p:nvSpPr>
        <p:spPr>
          <a:xfrm>
            <a:off x="1441659" y="2815772"/>
            <a:ext cx="1836000" cy="572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0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r>
              <a:rPr lang="es-CL" sz="1400" dirty="0"/>
              <a:t>Desarrollador Full-</a:t>
            </a:r>
            <a:r>
              <a:rPr lang="es-CL" sz="1400" dirty="0" err="1"/>
              <a:t>Stack</a:t>
            </a:r>
            <a:endParaRPr lang="es-CL" sz="1400" dirty="0">
              <a:solidFill>
                <a:schemeClr val="lt1"/>
              </a:solidFill>
            </a:endParaRPr>
          </a:p>
        </p:txBody>
      </p:sp>
      <p:sp>
        <p:nvSpPr>
          <p:cNvPr id="19" name="Google Shape;586;p60">
            <a:extLst>
              <a:ext uri="{FF2B5EF4-FFF2-40B4-BE49-F238E27FC236}">
                <a16:creationId xmlns:a16="http://schemas.microsoft.com/office/drawing/2014/main" id="{55DBD7F8-B8B8-8761-C59D-EA1BDD44B6D6}"/>
              </a:ext>
            </a:extLst>
          </p:cNvPr>
          <p:cNvSpPr txBox="1">
            <a:spLocks/>
          </p:cNvSpPr>
          <p:nvPr/>
        </p:nvSpPr>
        <p:spPr>
          <a:xfrm>
            <a:off x="1346834" y="2269079"/>
            <a:ext cx="18360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s-CL" sz="2000" dirty="0" err="1"/>
              <a:t>Matias</a:t>
            </a:r>
            <a:r>
              <a:rPr lang="es-CL" sz="2000" dirty="0"/>
              <a:t> Muñoz</a:t>
            </a:r>
          </a:p>
        </p:txBody>
      </p:sp>
      <p:sp>
        <p:nvSpPr>
          <p:cNvPr id="20" name="Google Shape;587;p60">
            <a:extLst>
              <a:ext uri="{FF2B5EF4-FFF2-40B4-BE49-F238E27FC236}">
                <a16:creationId xmlns:a16="http://schemas.microsoft.com/office/drawing/2014/main" id="{EE9E2C0C-4F3F-6762-1021-220AAD1F1741}"/>
              </a:ext>
            </a:extLst>
          </p:cNvPr>
          <p:cNvSpPr txBox="1">
            <a:spLocks/>
          </p:cNvSpPr>
          <p:nvPr/>
        </p:nvSpPr>
        <p:spPr>
          <a:xfrm>
            <a:off x="5162732" y="2213183"/>
            <a:ext cx="2539609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s-CL" sz="2000" dirty="0"/>
              <a:t>Emanuel </a:t>
            </a:r>
            <a:r>
              <a:rPr lang="es-CL" sz="2000" dirty="0" err="1"/>
              <a:t>Binimelis</a:t>
            </a:r>
            <a:endParaRPr lang="es-CL" sz="2000" dirty="0"/>
          </a:p>
        </p:txBody>
      </p:sp>
      <p:sp>
        <p:nvSpPr>
          <p:cNvPr id="21" name="Google Shape;581;p60">
            <a:extLst>
              <a:ext uri="{FF2B5EF4-FFF2-40B4-BE49-F238E27FC236}">
                <a16:creationId xmlns:a16="http://schemas.microsoft.com/office/drawing/2014/main" id="{1D6636F2-973E-A1DD-1EDD-F55735168685}"/>
              </a:ext>
            </a:extLst>
          </p:cNvPr>
          <p:cNvSpPr txBox="1">
            <a:spLocks/>
          </p:cNvSpPr>
          <p:nvPr/>
        </p:nvSpPr>
        <p:spPr>
          <a:xfrm>
            <a:off x="1346834" y="3185221"/>
            <a:ext cx="1836000" cy="8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0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r>
              <a:rPr lang="es-CL" sz="1400" dirty="0"/>
              <a:t>Administrador Base de Datos</a:t>
            </a:r>
            <a:endParaRPr lang="es-CL" sz="1400" dirty="0">
              <a:solidFill>
                <a:schemeClr val="lt1"/>
              </a:solidFill>
            </a:endParaRPr>
          </a:p>
        </p:txBody>
      </p:sp>
      <p:sp>
        <p:nvSpPr>
          <p:cNvPr id="22" name="Google Shape;581;p60">
            <a:extLst>
              <a:ext uri="{FF2B5EF4-FFF2-40B4-BE49-F238E27FC236}">
                <a16:creationId xmlns:a16="http://schemas.microsoft.com/office/drawing/2014/main" id="{A76E6269-0204-0702-50F7-304A0F06EE9E}"/>
              </a:ext>
            </a:extLst>
          </p:cNvPr>
          <p:cNvSpPr txBox="1">
            <a:spLocks/>
          </p:cNvSpPr>
          <p:nvPr/>
        </p:nvSpPr>
        <p:spPr>
          <a:xfrm>
            <a:off x="1441659" y="3973320"/>
            <a:ext cx="1836000" cy="83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0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r>
              <a:rPr lang="es-CL" sz="1400" dirty="0"/>
              <a:t>Analista de Inteligencia Artificial</a:t>
            </a:r>
            <a:endParaRPr lang="es-CL" sz="1400" dirty="0">
              <a:solidFill>
                <a:schemeClr val="lt1"/>
              </a:solidFill>
            </a:endParaRPr>
          </a:p>
        </p:txBody>
      </p:sp>
      <p:sp>
        <p:nvSpPr>
          <p:cNvPr id="23" name="Google Shape;581;p60">
            <a:extLst>
              <a:ext uri="{FF2B5EF4-FFF2-40B4-BE49-F238E27FC236}">
                <a16:creationId xmlns:a16="http://schemas.microsoft.com/office/drawing/2014/main" id="{2DFA0F50-34D7-3EEC-1C5D-B87D9BB216A5}"/>
              </a:ext>
            </a:extLst>
          </p:cNvPr>
          <p:cNvSpPr txBox="1">
            <a:spLocks/>
          </p:cNvSpPr>
          <p:nvPr/>
        </p:nvSpPr>
        <p:spPr>
          <a:xfrm>
            <a:off x="5345243" y="2718795"/>
            <a:ext cx="1836000" cy="621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0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r>
              <a:rPr lang="es-CL" sz="1400" dirty="0"/>
              <a:t>Desarrollador Full-</a:t>
            </a:r>
            <a:r>
              <a:rPr lang="es-CL" sz="1400" dirty="0" err="1"/>
              <a:t>Stack</a:t>
            </a:r>
            <a:endParaRPr lang="es-CL" sz="1400" dirty="0">
              <a:solidFill>
                <a:schemeClr val="lt1"/>
              </a:solidFill>
            </a:endParaRPr>
          </a:p>
        </p:txBody>
      </p:sp>
      <p:sp>
        <p:nvSpPr>
          <p:cNvPr id="24" name="Google Shape;581;p60">
            <a:extLst>
              <a:ext uri="{FF2B5EF4-FFF2-40B4-BE49-F238E27FC236}">
                <a16:creationId xmlns:a16="http://schemas.microsoft.com/office/drawing/2014/main" id="{E39D0F6F-7459-B4ED-5A45-83135FECC364}"/>
              </a:ext>
            </a:extLst>
          </p:cNvPr>
          <p:cNvSpPr txBox="1">
            <a:spLocks/>
          </p:cNvSpPr>
          <p:nvPr/>
        </p:nvSpPr>
        <p:spPr>
          <a:xfrm>
            <a:off x="5345243" y="3389434"/>
            <a:ext cx="1836000" cy="621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0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r>
              <a:rPr lang="es-CL" sz="1400" dirty="0"/>
              <a:t>Desarrollador Aplicaciones Móviles</a:t>
            </a:r>
            <a:endParaRPr lang="es-CL" sz="1400" dirty="0">
              <a:solidFill>
                <a:schemeClr val="lt1"/>
              </a:solidFill>
            </a:endParaRPr>
          </a:p>
        </p:txBody>
      </p:sp>
      <p:sp>
        <p:nvSpPr>
          <p:cNvPr id="25" name="Google Shape;581;p60">
            <a:extLst>
              <a:ext uri="{FF2B5EF4-FFF2-40B4-BE49-F238E27FC236}">
                <a16:creationId xmlns:a16="http://schemas.microsoft.com/office/drawing/2014/main" id="{3DF2A782-906A-0D0F-31DA-F3489AFF4AFF}"/>
              </a:ext>
            </a:extLst>
          </p:cNvPr>
          <p:cNvSpPr txBox="1">
            <a:spLocks/>
          </p:cNvSpPr>
          <p:nvPr/>
        </p:nvSpPr>
        <p:spPr>
          <a:xfrm>
            <a:off x="5345243" y="4112885"/>
            <a:ext cx="1836000" cy="624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0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Kulim Park"/>
              <a:buNone/>
              <a:defRPr sz="2500" b="0" i="0" u="none" strike="noStrike" cap="none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defRPr>
            </a:lvl9pPr>
          </a:lstStyle>
          <a:p>
            <a:r>
              <a:rPr lang="es-CL" sz="1400" dirty="0"/>
              <a:t>Analista en Ciberseguridad</a:t>
            </a:r>
            <a:endParaRPr lang="es-CL" sz="1400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59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Problematica</a:t>
            </a:r>
            <a:endParaRPr dirty="0"/>
          </a:p>
        </p:txBody>
      </p:sp>
      <p:graphicFrame>
        <p:nvGraphicFramePr>
          <p:cNvPr id="568" name="Google Shape;568;p59"/>
          <p:cNvGraphicFramePr/>
          <p:nvPr>
            <p:extLst>
              <p:ext uri="{D42A27DB-BD31-4B8C-83A1-F6EECF244321}">
                <p14:modId xmlns:p14="http://schemas.microsoft.com/office/powerpoint/2010/main" val="2645359270"/>
              </p:ext>
            </p:extLst>
          </p:nvPr>
        </p:nvGraphicFramePr>
        <p:xfrm>
          <a:off x="706375" y="1472088"/>
          <a:ext cx="7717550" cy="2560140"/>
        </p:xfrm>
        <a:graphic>
          <a:graphicData uri="http://schemas.openxmlformats.org/drawingml/2006/table">
            <a:tbl>
              <a:tblPr>
                <a:noFill/>
                <a:tableStyleId>{C6F165B1-2AF0-4188-BE68-A69A700DC8CD}</a:tableStyleId>
              </a:tblPr>
              <a:tblGrid>
                <a:gridCol w="1952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5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Manrope"/>
                          <a:ea typeface="Manrope"/>
                          <a:cs typeface="Manrope"/>
                          <a:sym typeface="Manrope"/>
                        </a:rPr>
                        <a:t>Salud Mental</a:t>
                      </a:r>
                      <a:endParaRPr sz="1200" b="1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dk1"/>
                          </a:solidFill>
                          <a:latin typeface="Manrope"/>
                          <a:ea typeface="Manrope"/>
                          <a:cs typeface="Manrope"/>
                          <a:sym typeface="Manrope"/>
                        </a:rPr>
                        <a:t>Aumento de problemas relacionadas con la salud mental</a:t>
                      </a:r>
                      <a:endParaRPr sz="1200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Manrope"/>
                          <a:ea typeface="Manrope"/>
                          <a:cs typeface="Manrope"/>
                          <a:sym typeface="Manrope"/>
                        </a:rPr>
                        <a:t>Aplicación</a:t>
                      </a:r>
                      <a:endParaRPr sz="1200" b="1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dk1"/>
                          </a:solidFill>
                          <a:latin typeface="Manrope"/>
                          <a:ea typeface="Manrope"/>
                          <a:cs typeface="Manrope"/>
                          <a:sym typeface="Manrope"/>
                        </a:rPr>
                        <a:t>Falta de aplicaciones que ayuden o mantengan informado para sobrellevar situaciones</a:t>
                      </a:r>
                      <a:endParaRPr sz="1200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5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Manrope"/>
                          <a:ea typeface="Manrope"/>
                          <a:cs typeface="Manrope"/>
                          <a:sym typeface="Manrope"/>
                        </a:rPr>
                        <a:t>Bienestar</a:t>
                      </a:r>
                      <a:endParaRPr sz="1200" b="1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dk1"/>
                          </a:solidFill>
                          <a:latin typeface="Manrope"/>
                          <a:ea typeface="Manrope"/>
                          <a:cs typeface="Manrope"/>
                          <a:sym typeface="Manrope"/>
                        </a:rPr>
                        <a:t>Descuidos diarios y/0 malos hábitos para mantenerse bien</a:t>
                      </a:r>
                      <a:endParaRPr sz="1200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Manrope"/>
                          <a:ea typeface="Manrope"/>
                          <a:cs typeface="Manrope"/>
                          <a:sym typeface="Manrope"/>
                        </a:rPr>
                        <a:t>Compañia</a:t>
                      </a:r>
                      <a:endParaRPr sz="1200" b="1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200" dirty="0">
                          <a:solidFill>
                            <a:schemeClr val="dk1"/>
                          </a:solidFill>
                          <a:latin typeface="Manrope"/>
                          <a:ea typeface="Manrope"/>
                          <a:cs typeface="Manrope"/>
                          <a:sym typeface="Manrope"/>
                        </a:rPr>
                        <a:t>Muchas veces no tenemos la confianza o la personalidad para pedir ayuda a una persona</a:t>
                      </a:r>
                      <a:endParaRPr sz="1200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5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200" b="1" dirty="0">
                          <a:solidFill>
                            <a:schemeClr val="dk1"/>
                          </a:solidFill>
                          <a:latin typeface="Manrope"/>
                          <a:ea typeface="Manrope"/>
                          <a:cs typeface="Manrope"/>
                          <a:sym typeface="Manrope"/>
                        </a:rPr>
                        <a:t>Acceso</a:t>
                      </a:r>
                      <a:endParaRPr sz="1200" b="1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200" dirty="0">
                          <a:solidFill>
                            <a:schemeClr val="dk1"/>
                          </a:solidFill>
                          <a:latin typeface="Manrope"/>
                          <a:ea typeface="Manrope"/>
                          <a:cs typeface="Manrope"/>
                          <a:sym typeface="Manrope"/>
                        </a:rPr>
                        <a:t>Dificultad para asistir a un psicólogo y costos de atención</a:t>
                      </a:r>
                      <a:endParaRPr sz="1200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5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endParaRPr sz="1200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9EA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70" name="Google Shape;570;p59"/>
          <p:cNvSpPr txBox="1"/>
          <p:nvPr/>
        </p:nvSpPr>
        <p:spPr>
          <a:xfrm>
            <a:off x="2337837" y="4177866"/>
            <a:ext cx="4454625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En respuesta a todas estas necesidades nace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AURA</a:t>
            </a:r>
            <a:endParaRPr b="1" dirty="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2" name="Google Shape;1282;p102"/>
          <p:cNvPicPr preferRelativeResize="0"/>
          <p:nvPr/>
        </p:nvPicPr>
        <p:blipFill rotWithShape="1">
          <a:blip r:embed="rId3">
            <a:alphaModFix/>
          </a:blip>
          <a:srcRect l="52822" t="7847" r="7502" b="7856"/>
          <a:stretch/>
        </p:blipFill>
        <p:spPr>
          <a:xfrm>
            <a:off x="5763046" y="457985"/>
            <a:ext cx="3207603" cy="4548952"/>
          </a:xfrm>
          <a:prstGeom prst="rect">
            <a:avLst/>
          </a:prstGeom>
          <a:noFill/>
          <a:ln>
            <a:noFill/>
          </a:ln>
        </p:spPr>
      </p:pic>
      <p:sp>
        <p:nvSpPr>
          <p:cNvPr id="1283" name="Google Shape;1283;p102"/>
          <p:cNvSpPr/>
          <p:nvPr/>
        </p:nvSpPr>
        <p:spPr>
          <a:xfrm rot="-5399797">
            <a:off x="4892606" y="600663"/>
            <a:ext cx="5193277" cy="3951233"/>
          </a:xfrm>
          <a:custGeom>
            <a:avLst/>
            <a:gdLst/>
            <a:ahLst/>
            <a:cxnLst/>
            <a:rect l="l" t="t" r="r" b="b"/>
            <a:pathLst>
              <a:path w="122671" h="122671" extrusionOk="0">
                <a:moveTo>
                  <a:pt x="61288" y="15890"/>
                </a:moveTo>
                <a:cubicBezTo>
                  <a:pt x="74134" y="15890"/>
                  <a:pt x="87890" y="17837"/>
                  <a:pt x="98492" y="25582"/>
                </a:cubicBezTo>
                <a:cubicBezTo>
                  <a:pt x="106392" y="31355"/>
                  <a:pt x="107052" y="41356"/>
                  <a:pt x="105729" y="50292"/>
                </a:cubicBezTo>
                <a:cubicBezTo>
                  <a:pt x="104207" y="60560"/>
                  <a:pt x="103318" y="70931"/>
                  <a:pt x="101429" y="81148"/>
                </a:cubicBezTo>
                <a:cubicBezTo>
                  <a:pt x="99916" y="89314"/>
                  <a:pt x="96431" y="97128"/>
                  <a:pt x="88124" y="99955"/>
                </a:cubicBezTo>
                <a:cubicBezTo>
                  <a:pt x="84437" y="101209"/>
                  <a:pt x="80540" y="101601"/>
                  <a:pt x="76602" y="101601"/>
                </a:cubicBezTo>
                <a:cubicBezTo>
                  <a:pt x="71796" y="101601"/>
                  <a:pt x="66926" y="101018"/>
                  <a:pt x="62297" y="100710"/>
                </a:cubicBezTo>
                <a:cubicBezTo>
                  <a:pt x="51217" y="99976"/>
                  <a:pt x="40203" y="98506"/>
                  <a:pt x="29211" y="96964"/>
                </a:cubicBezTo>
                <a:cubicBezTo>
                  <a:pt x="16647" y="95202"/>
                  <a:pt x="10610" y="89119"/>
                  <a:pt x="11276" y="76081"/>
                </a:cubicBezTo>
                <a:cubicBezTo>
                  <a:pt x="11770" y="66433"/>
                  <a:pt x="13452" y="56900"/>
                  <a:pt x="15516" y="47476"/>
                </a:cubicBezTo>
                <a:cubicBezTo>
                  <a:pt x="17086" y="40308"/>
                  <a:pt x="17867" y="30029"/>
                  <a:pt x="23464" y="24632"/>
                </a:cubicBezTo>
                <a:cubicBezTo>
                  <a:pt x="31878" y="16520"/>
                  <a:pt x="46079" y="16024"/>
                  <a:pt x="57526" y="15914"/>
                </a:cubicBezTo>
                <a:cubicBezTo>
                  <a:pt x="58439" y="15906"/>
                  <a:pt x="59335" y="15900"/>
                  <a:pt x="60210" y="15894"/>
                </a:cubicBezTo>
                <a:cubicBezTo>
                  <a:pt x="60569" y="15891"/>
                  <a:pt x="60928" y="15890"/>
                  <a:pt x="61288" y="15890"/>
                </a:cubicBezTo>
                <a:close/>
                <a:moveTo>
                  <a:pt x="0" y="0"/>
                </a:moveTo>
                <a:lnTo>
                  <a:pt x="0" y="122670"/>
                </a:lnTo>
                <a:lnTo>
                  <a:pt x="122671" y="122670"/>
                </a:lnTo>
                <a:lnTo>
                  <a:pt x="1226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4" name="Google Shape;1284;p102"/>
          <p:cNvSpPr/>
          <p:nvPr/>
        </p:nvSpPr>
        <p:spPr>
          <a:xfrm>
            <a:off x="709700" y="3156699"/>
            <a:ext cx="1876817" cy="1352062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102"/>
          <p:cNvSpPr txBox="1">
            <a:spLocks noGrp="1"/>
          </p:cNvSpPr>
          <p:nvPr>
            <p:ph type="title"/>
          </p:nvPr>
        </p:nvSpPr>
        <p:spPr>
          <a:xfrm flipH="1">
            <a:off x="720000" y="247517"/>
            <a:ext cx="77040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Contexto</a:t>
            </a:r>
            <a:endParaRPr dirty="0"/>
          </a:p>
        </p:txBody>
      </p:sp>
      <p:sp>
        <p:nvSpPr>
          <p:cNvPr id="1296" name="Google Shape;1296;p102"/>
          <p:cNvSpPr/>
          <p:nvPr/>
        </p:nvSpPr>
        <p:spPr>
          <a:xfrm rot="3394465" flipH="1">
            <a:off x="3077084" y="3433218"/>
            <a:ext cx="8703343" cy="5558223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" name="Google Shape;1297;p102"/>
          <p:cNvSpPr/>
          <p:nvPr/>
        </p:nvSpPr>
        <p:spPr>
          <a:xfrm>
            <a:off x="5867027" y="-1243497"/>
            <a:ext cx="7065492" cy="5396392"/>
          </a:xfrm>
          <a:custGeom>
            <a:avLst/>
            <a:gdLst/>
            <a:ahLst/>
            <a:cxnLst/>
            <a:rect l="l" t="t" r="r" b="b"/>
            <a:pathLst>
              <a:path w="38799" h="29633" extrusionOk="0">
                <a:moveTo>
                  <a:pt x="24862" y="1"/>
                </a:moveTo>
                <a:cubicBezTo>
                  <a:pt x="17606" y="1"/>
                  <a:pt x="2522" y="6530"/>
                  <a:pt x="2408" y="6818"/>
                </a:cubicBezTo>
                <a:cubicBezTo>
                  <a:pt x="0" y="12908"/>
                  <a:pt x="709" y="23105"/>
                  <a:pt x="5362" y="28314"/>
                </a:cubicBezTo>
                <a:cubicBezTo>
                  <a:pt x="6190" y="29241"/>
                  <a:pt x="7638" y="29632"/>
                  <a:pt x="9471" y="29632"/>
                </a:cubicBezTo>
                <a:cubicBezTo>
                  <a:pt x="17936" y="29632"/>
                  <a:pt x="34625" y="21288"/>
                  <a:pt x="36508" y="18846"/>
                </a:cubicBezTo>
                <a:cubicBezTo>
                  <a:pt x="38798" y="15872"/>
                  <a:pt x="32779" y="1993"/>
                  <a:pt x="26923" y="249"/>
                </a:cubicBezTo>
                <a:cubicBezTo>
                  <a:pt x="26348" y="78"/>
                  <a:pt x="25651" y="1"/>
                  <a:pt x="24862" y="1"/>
                </a:cubicBezTo>
                <a:close/>
              </a:path>
            </a:pathLst>
          </a:custGeom>
          <a:solidFill>
            <a:schemeClr val="accent3">
              <a:alpha val="258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" name="Google Shape;1298;p102"/>
          <p:cNvSpPr/>
          <p:nvPr/>
        </p:nvSpPr>
        <p:spPr>
          <a:xfrm rot="3952094">
            <a:off x="4978836" y="-32116"/>
            <a:ext cx="7826127" cy="2877868"/>
          </a:xfrm>
          <a:custGeom>
            <a:avLst/>
            <a:gdLst/>
            <a:ahLst/>
            <a:cxnLst/>
            <a:rect l="l" t="t" r="r" b="b"/>
            <a:pathLst>
              <a:path w="76674" h="28195" fill="none" extrusionOk="0">
                <a:moveTo>
                  <a:pt x="76673" y="0"/>
                </a:moveTo>
                <a:cubicBezTo>
                  <a:pt x="76673" y="0"/>
                  <a:pt x="67374" y="14124"/>
                  <a:pt x="60786" y="16430"/>
                </a:cubicBezTo>
                <a:cubicBezTo>
                  <a:pt x="52981" y="19160"/>
                  <a:pt x="39856" y="7047"/>
                  <a:pt x="24779" y="17621"/>
                </a:cubicBezTo>
                <a:cubicBezTo>
                  <a:pt x="9706" y="28195"/>
                  <a:pt x="1302" y="23045"/>
                  <a:pt x="1" y="9868"/>
                </a:cubicBezTo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miter lim="32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9" name="Google Shape;1299;p102"/>
          <p:cNvSpPr/>
          <p:nvPr/>
        </p:nvSpPr>
        <p:spPr>
          <a:xfrm rot="-649760" flipH="1">
            <a:off x="7075142" y="-713258"/>
            <a:ext cx="4974484" cy="1490372"/>
          </a:xfrm>
          <a:custGeom>
            <a:avLst/>
            <a:gdLst/>
            <a:ahLst/>
            <a:cxnLst/>
            <a:rect l="l" t="t" r="r" b="b"/>
            <a:pathLst>
              <a:path w="49165" h="14730" extrusionOk="0">
                <a:moveTo>
                  <a:pt x="10042" y="1"/>
                </a:moveTo>
                <a:cubicBezTo>
                  <a:pt x="7738" y="1"/>
                  <a:pt x="5495" y="326"/>
                  <a:pt x="4009" y="1712"/>
                </a:cubicBezTo>
                <a:cubicBezTo>
                  <a:pt x="1833" y="3743"/>
                  <a:pt x="1312" y="7198"/>
                  <a:pt x="759" y="9976"/>
                </a:cubicBezTo>
                <a:cubicBezTo>
                  <a:pt x="1" y="13802"/>
                  <a:pt x="5815" y="14642"/>
                  <a:pt x="11014" y="14723"/>
                </a:cubicBezTo>
                <a:cubicBezTo>
                  <a:pt x="11312" y="14728"/>
                  <a:pt x="11609" y="14730"/>
                  <a:pt x="11901" y="14730"/>
                </a:cubicBezTo>
                <a:cubicBezTo>
                  <a:pt x="14717" y="14730"/>
                  <a:pt x="17219" y="14537"/>
                  <a:pt x="18198" y="14531"/>
                </a:cubicBezTo>
                <a:cubicBezTo>
                  <a:pt x="20643" y="14515"/>
                  <a:pt x="23088" y="14508"/>
                  <a:pt x="25533" y="14508"/>
                </a:cubicBezTo>
                <a:cubicBezTo>
                  <a:pt x="31860" y="14508"/>
                  <a:pt x="38186" y="14553"/>
                  <a:pt x="44512" y="14593"/>
                </a:cubicBezTo>
                <a:cubicBezTo>
                  <a:pt x="44551" y="14593"/>
                  <a:pt x="44589" y="14594"/>
                  <a:pt x="44628" y="14594"/>
                </a:cubicBezTo>
                <a:cubicBezTo>
                  <a:pt x="45065" y="14594"/>
                  <a:pt x="45520" y="14568"/>
                  <a:pt x="45879" y="14323"/>
                </a:cubicBezTo>
                <a:cubicBezTo>
                  <a:pt x="46214" y="14095"/>
                  <a:pt x="46403" y="13708"/>
                  <a:pt x="46569" y="13337"/>
                </a:cubicBezTo>
                <a:cubicBezTo>
                  <a:pt x="47681" y="10865"/>
                  <a:pt x="49165" y="7692"/>
                  <a:pt x="48504" y="4911"/>
                </a:cubicBezTo>
                <a:cubicBezTo>
                  <a:pt x="47559" y="915"/>
                  <a:pt x="42091" y="691"/>
                  <a:pt x="37832" y="691"/>
                </a:cubicBezTo>
                <a:cubicBezTo>
                  <a:pt x="37295" y="691"/>
                  <a:pt x="36777" y="694"/>
                  <a:pt x="36289" y="694"/>
                </a:cubicBezTo>
                <a:cubicBezTo>
                  <a:pt x="35639" y="694"/>
                  <a:pt x="35044" y="688"/>
                  <a:pt x="34531" y="658"/>
                </a:cubicBezTo>
                <a:cubicBezTo>
                  <a:pt x="29340" y="361"/>
                  <a:pt x="24149" y="242"/>
                  <a:pt x="18952" y="242"/>
                </a:cubicBezTo>
                <a:cubicBezTo>
                  <a:pt x="17950" y="242"/>
                  <a:pt x="16949" y="246"/>
                  <a:pt x="15946" y="255"/>
                </a:cubicBezTo>
                <a:cubicBezTo>
                  <a:pt x="15904" y="255"/>
                  <a:pt x="15862" y="255"/>
                  <a:pt x="15819" y="255"/>
                </a:cubicBezTo>
                <a:cubicBezTo>
                  <a:pt x="14168" y="255"/>
                  <a:pt x="12081" y="1"/>
                  <a:pt x="10042" y="1"/>
                </a:cubicBezTo>
                <a:close/>
              </a:path>
            </a:pathLst>
          </a:custGeom>
          <a:solidFill>
            <a:schemeClr val="accent3">
              <a:alpha val="346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0" name="Google Shape;1300;p102"/>
          <p:cNvSpPr txBox="1"/>
          <p:nvPr/>
        </p:nvSpPr>
        <p:spPr>
          <a:xfrm>
            <a:off x="2261049" y="1170400"/>
            <a:ext cx="2647482" cy="5472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Font typeface="Arial"/>
              <a:buNone/>
            </a:pPr>
            <a:r>
              <a:rPr lang="en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1 de cada 4 chilenos presenta síntomas de ansiedad</a:t>
            </a:r>
            <a:endParaRPr dirty="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6" name="Google Shape;1430;p108">
            <a:extLst>
              <a:ext uri="{FF2B5EF4-FFF2-40B4-BE49-F238E27FC236}">
                <a16:creationId xmlns:a16="http://schemas.microsoft.com/office/drawing/2014/main" id="{2CD0AEF7-8ED4-90FD-7855-CC68E1DDCD4F}"/>
              </a:ext>
            </a:extLst>
          </p:cNvPr>
          <p:cNvSpPr/>
          <p:nvPr/>
        </p:nvSpPr>
        <p:spPr>
          <a:xfrm flipH="1">
            <a:off x="743599" y="745563"/>
            <a:ext cx="1514444" cy="1091143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lt1">
              <a:alpha val="2514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1431;p108">
            <a:extLst>
              <a:ext uri="{FF2B5EF4-FFF2-40B4-BE49-F238E27FC236}">
                <a16:creationId xmlns:a16="http://schemas.microsoft.com/office/drawing/2014/main" id="{225EA8E9-C1E2-B6FE-FD93-4EDA67528022}"/>
              </a:ext>
            </a:extLst>
          </p:cNvPr>
          <p:cNvSpPr/>
          <p:nvPr/>
        </p:nvSpPr>
        <p:spPr>
          <a:xfrm>
            <a:off x="516821" y="689503"/>
            <a:ext cx="1345800" cy="1345800"/>
          </a:xfrm>
          <a:prstGeom prst="donut">
            <a:avLst>
              <a:gd name="adj" fmla="val 1193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1433;p108">
            <a:extLst>
              <a:ext uri="{FF2B5EF4-FFF2-40B4-BE49-F238E27FC236}">
                <a16:creationId xmlns:a16="http://schemas.microsoft.com/office/drawing/2014/main" id="{C7A56B31-86F5-358F-3B34-156B0294DBA1}"/>
              </a:ext>
            </a:extLst>
          </p:cNvPr>
          <p:cNvSpPr/>
          <p:nvPr/>
        </p:nvSpPr>
        <p:spPr>
          <a:xfrm flipH="1">
            <a:off x="509600" y="682082"/>
            <a:ext cx="1360200" cy="1360200"/>
          </a:xfrm>
          <a:prstGeom prst="blockArc">
            <a:avLst>
              <a:gd name="adj1" fmla="val 19648100"/>
              <a:gd name="adj2" fmla="val 16256715"/>
              <a:gd name="adj3" fmla="val 1271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445;p108">
            <a:extLst>
              <a:ext uri="{FF2B5EF4-FFF2-40B4-BE49-F238E27FC236}">
                <a16:creationId xmlns:a16="http://schemas.microsoft.com/office/drawing/2014/main" id="{C012F904-40AD-BFF4-E47F-41E7B3BA8177}"/>
              </a:ext>
            </a:extLst>
          </p:cNvPr>
          <p:cNvSpPr txBox="1">
            <a:spLocks/>
          </p:cNvSpPr>
          <p:nvPr/>
        </p:nvSpPr>
        <p:spPr>
          <a:xfrm>
            <a:off x="743587" y="1148251"/>
            <a:ext cx="8982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dirty="0">
                <a:latin typeface="Kulim Park" panose="020B0604020202020204" charset="0"/>
              </a:rPr>
              <a:t>25%</a:t>
            </a:r>
          </a:p>
        </p:txBody>
      </p:sp>
      <p:sp>
        <p:nvSpPr>
          <p:cNvPr id="13" name="Google Shape;1246;p101">
            <a:extLst>
              <a:ext uri="{FF2B5EF4-FFF2-40B4-BE49-F238E27FC236}">
                <a16:creationId xmlns:a16="http://schemas.microsoft.com/office/drawing/2014/main" id="{C51A503D-9289-08F3-D06E-5C3922EAE16F}"/>
              </a:ext>
            </a:extLst>
          </p:cNvPr>
          <p:cNvSpPr txBox="1"/>
          <p:nvPr/>
        </p:nvSpPr>
        <p:spPr>
          <a:xfrm>
            <a:off x="2041799" y="4541452"/>
            <a:ext cx="7515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rPr>
              <a:t>20%</a:t>
            </a:r>
            <a:endParaRPr sz="2000" dirty="0">
              <a:solidFill>
                <a:schemeClr val="dk1"/>
              </a:solidFill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14" name="Google Shape;1274;p101">
            <a:extLst>
              <a:ext uri="{FF2B5EF4-FFF2-40B4-BE49-F238E27FC236}">
                <a16:creationId xmlns:a16="http://schemas.microsoft.com/office/drawing/2014/main" id="{0BB0820E-E97B-7AA9-8BB5-2B20B8242071}"/>
              </a:ext>
            </a:extLst>
          </p:cNvPr>
          <p:cNvSpPr/>
          <p:nvPr/>
        </p:nvSpPr>
        <p:spPr>
          <a:xfrm rot="189165" flipH="1">
            <a:off x="2094708" y="2621758"/>
            <a:ext cx="634336" cy="1939342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3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277;p101">
            <a:extLst>
              <a:ext uri="{FF2B5EF4-FFF2-40B4-BE49-F238E27FC236}">
                <a16:creationId xmlns:a16="http://schemas.microsoft.com/office/drawing/2014/main" id="{B612CB5B-4EDA-A035-67C3-C54F616F46D2}"/>
              </a:ext>
            </a:extLst>
          </p:cNvPr>
          <p:cNvSpPr/>
          <p:nvPr/>
        </p:nvSpPr>
        <p:spPr>
          <a:xfrm rot="189165" flipH="1">
            <a:off x="2056944" y="4146893"/>
            <a:ext cx="634336" cy="431851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246;p101">
            <a:extLst>
              <a:ext uri="{FF2B5EF4-FFF2-40B4-BE49-F238E27FC236}">
                <a16:creationId xmlns:a16="http://schemas.microsoft.com/office/drawing/2014/main" id="{A85025C1-C73F-ED01-7953-E2555313F926}"/>
              </a:ext>
            </a:extLst>
          </p:cNvPr>
          <p:cNvSpPr txBox="1"/>
          <p:nvPr/>
        </p:nvSpPr>
        <p:spPr>
          <a:xfrm>
            <a:off x="2913645" y="4560237"/>
            <a:ext cx="751500" cy="4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rPr>
              <a:t>80%</a:t>
            </a:r>
            <a:endParaRPr sz="2000" dirty="0">
              <a:solidFill>
                <a:schemeClr val="dk1"/>
              </a:solidFill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17" name="Google Shape;1274;p101">
            <a:extLst>
              <a:ext uri="{FF2B5EF4-FFF2-40B4-BE49-F238E27FC236}">
                <a16:creationId xmlns:a16="http://schemas.microsoft.com/office/drawing/2014/main" id="{9C60F90C-9FAB-01D6-50B0-B6C5D3458D40}"/>
              </a:ext>
            </a:extLst>
          </p:cNvPr>
          <p:cNvSpPr/>
          <p:nvPr/>
        </p:nvSpPr>
        <p:spPr>
          <a:xfrm rot="189165" flipH="1">
            <a:off x="2977106" y="2640543"/>
            <a:ext cx="634336" cy="1939342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3">
              <a:alpha val="486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277;p101">
            <a:extLst>
              <a:ext uri="{FF2B5EF4-FFF2-40B4-BE49-F238E27FC236}">
                <a16:creationId xmlns:a16="http://schemas.microsoft.com/office/drawing/2014/main" id="{43B506A4-9B1A-B678-9914-75293CA91132}"/>
              </a:ext>
            </a:extLst>
          </p:cNvPr>
          <p:cNvSpPr/>
          <p:nvPr/>
        </p:nvSpPr>
        <p:spPr>
          <a:xfrm rot="189165" flipH="1">
            <a:off x="2959520" y="3049020"/>
            <a:ext cx="634336" cy="1549355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242;p101">
            <a:extLst>
              <a:ext uri="{FF2B5EF4-FFF2-40B4-BE49-F238E27FC236}">
                <a16:creationId xmlns:a16="http://schemas.microsoft.com/office/drawing/2014/main" id="{70306DB6-E6F5-5184-B0CD-477CADEA661A}"/>
              </a:ext>
            </a:extLst>
          </p:cNvPr>
          <p:cNvSpPr txBox="1"/>
          <p:nvPr/>
        </p:nvSpPr>
        <p:spPr>
          <a:xfrm>
            <a:off x="1862621" y="2288286"/>
            <a:ext cx="11589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Acceso</a:t>
            </a:r>
            <a:endParaRPr dirty="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5" name="Google Shape;1242;p101">
            <a:extLst>
              <a:ext uri="{FF2B5EF4-FFF2-40B4-BE49-F238E27FC236}">
                <a16:creationId xmlns:a16="http://schemas.microsoft.com/office/drawing/2014/main" id="{1A1F64AC-12CD-F0EB-1C41-2BEBEEF1BCA6}"/>
              </a:ext>
            </a:extLst>
          </p:cNvPr>
          <p:cNvSpPr txBox="1"/>
          <p:nvPr/>
        </p:nvSpPr>
        <p:spPr>
          <a:xfrm>
            <a:off x="2879730" y="2299526"/>
            <a:ext cx="11589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Sin Acceso</a:t>
            </a:r>
            <a:endParaRPr dirty="0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6" name="Google Shape;1300;p102">
            <a:extLst>
              <a:ext uri="{FF2B5EF4-FFF2-40B4-BE49-F238E27FC236}">
                <a16:creationId xmlns:a16="http://schemas.microsoft.com/office/drawing/2014/main" id="{314723C8-9D3D-C8B3-7866-1944A4A12F8A}"/>
              </a:ext>
            </a:extLst>
          </p:cNvPr>
          <p:cNvSpPr txBox="1"/>
          <p:nvPr/>
        </p:nvSpPr>
        <p:spPr>
          <a:xfrm>
            <a:off x="3720079" y="3854052"/>
            <a:ext cx="2647482" cy="563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rgbClr val="434343"/>
              </a:buClr>
            </a:pPr>
            <a:r>
              <a:rPr lang="es-MX" dirty="0">
                <a:latin typeface="Manrope" panose="020B0604020202020204" charset="0"/>
              </a:rPr>
              <a:t>Sólo 20% de la población tiene acceso a salud mental</a:t>
            </a:r>
            <a:endParaRPr dirty="0">
              <a:solidFill>
                <a:schemeClr val="dk1"/>
              </a:solidFill>
              <a:latin typeface="Manrope" panose="020B0604020202020204" charset="0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3" name="Google Shape;613;p62" title="abstract-minimal-concept-flowers-shadows.jpg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3568" r="13561"/>
          <a:stretch/>
        </p:blipFill>
        <p:spPr>
          <a:xfrm>
            <a:off x="704000" y="1274500"/>
            <a:ext cx="3546900" cy="3244199"/>
          </a:xfrm>
          <a:prstGeom prst="rect">
            <a:avLst/>
          </a:prstGeom>
        </p:spPr>
      </p:pic>
      <p:sp>
        <p:nvSpPr>
          <p:cNvPr id="614" name="Google Shape;614;p62"/>
          <p:cNvSpPr/>
          <p:nvPr/>
        </p:nvSpPr>
        <p:spPr>
          <a:xfrm>
            <a:off x="348650" y="804585"/>
            <a:ext cx="4180934" cy="4180628"/>
          </a:xfrm>
          <a:custGeom>
            <a:avLst/>
            <a:gdLst/>
            <a:ahLst/>
            <a:cxnLst/>
            <a:rect l="l" t="t" r="r" b="b"/>
            <a:pathLst>
              <a:path w="122671" h="122671" extrusionOk="0">
                <a:moveTo>
                  <a:pt x="61288" y="15890"/>
                </a:moveTo>
                <a:cubicBezTo>
                  <a:pt x="74134" y="15890"/>
                  <a:pt x="87890" y="17837"/>
                  <a:pt x="98492" y="25582"/>
                </a:cubicBezTo>
                <a:cubicBezTo>
                  <a:pt x="106392" y="31355"/>
                  <a:pt x="107052" y="41356"/>
                  <a:pt x="105729" y="50292"/>
                </a:cubicBezTo>
                <a:cubicBezTo>
                  <a:pt x="104207" y="60560"/>
                  <a:pt x="103318" y="70931"/>
                  <a:pt x="101429" y="81148"/>
                </a:cubicBezTo>
                <a:cubicBezTo>
                  <a:pt x="99916" y="89314"/>
                  <a:pt x="96431" y="97128"/>
                  <a:pt x="88124" y="99955"/>
                </a:cubicBezTo>
                <a:cubicBezTo>
                  <a:pt x="84437" y="101209"/>
                  <a:pt x="80540" y="101601"/>
                  <a:pt x="76602" y="101601"/>
                </a:cubicBezTo>
                <a:cubicBezTo>
                  <a:pt x="71796" y="101601"/>
                  <a:pt x="66926" y="101018"/>
                  <a:pt x="62297" y="100710"/>
                </a:cubicBezTo>
                <a:cubicBezTo>
                  <a:pt x="51217" y="99976"/>
                  <a:pt x="40203" y="98506"/>
                  <a:pt x="29211" y="96964"/>
                </a:cubicBezTo>
                <a:cubicBezTo>
                  <a:pt x="16647" y="95202"/>
                  <a:pt x="10610" y="89119"/>
                  <a:pt x="11276" y="76081"/>
                </a:cubicBezTo>
                <a:cubicBezTo>
                  <a:pt x="11770" y="66433"/>
                  <a:pt x="13452" y="56900"/>
                  <a:pt x="15516" y="47476"/>
                </a:cubicBezTo>
                <a:cubicBezTo>
                  <a:pt x="17086" y="40308"/>
                  <a:pt x="17867" y="30029"/>
                  <a:pt x="23464" y="24632"/>
                </a:cubicBezTo>
                <a:cubicBezTo>
                  <a:pt x="31878" y="16520"/>
                  <a:pt x="46079" y="16024"/>
                  <a:pt x="57526" y="15914"/>
                </a:cubicBezTo>
                <a:cubicBezTo>
                  <a:pt x="58439" y="15906"/>
                  <a:pt x="59335" y="15900"/>
                  <a:pt x="60210" y="15894"/>
                </a:cubicBezTo>
                <a:cubicBezTo>
                  <a:pt x="60569" y="15891"/>
                  <a:pt x="60928" y="15890"/>
                  <a:pt x="61288" y="15890"/>
                </a:cubicBezTo>
                <a:close/>
                <a:moveTo>
                  <a:pt x="0" y="0"/>
                </a:moveTo>
                <a:lnTo>
                  <a:pt x="0" y="122670"/>
                </a:lnTo>
                <a:lnTo>
                  <a:pt x="122671" y="122670"/>
                </a:lnTo>
                <a:lnTo>
                  <a:pt x="12267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62"/>
          <p:cNvSpPr txBox="1">
            <a:spLocks noGrp="1"/>
          </p:cNvSpPr>
          <p:nvPr>
            <p:ph type="body" idx="1"/>
          </p:nvPr>
        </p:nvSpPr>
        <p:spPr>
          <a:xfrm>
            <a:off x="4572000" y="1369325"/>
            <a:ext cx="3850500" cy="3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SzPts val="1100"/>
              <a:buNone/>
            </a:pPr>
            <a:r>
              <a:rPr lang="es-ES" dirty="0"/>
              <a:t>Desarrollar un acompañante virtual que brinde apoyo integral al bienestar de los usuarios</a:t>
            </a:r>
            <a:br>
              <a:rPr lang="en" dirty="0"/>
            </a:b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en" dirty="0"/>
              <a:t>Flujos Conversacionales 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en" dirty="0"/>
              <a:t>Bienestar emocional básico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en" dirty="0"/>
              <a:t>Recordatorios personalizados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en" dirty="0"/>
              <a:t>Apoyo en productividad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Barlow Semi Condensed"/>
              <a:buChar char="●"/>
            </a:pPr>
            <a:r>
              <a:rPr lang="en" dirty="0"/>
              <a:t>Orientación accesible y práctica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16" name="Google Shape;616;p62"/>
          <p:cNvSpPr/>
          <p:nvPr/>
        </p:nvSpPr>
        <p:spPr>
          <a:xfrm rot="4102360" flipH="1">
            <a:off x="-2512533" y="4030635"/>
            <a:ext cx="7471578" cy="4771747"/>
          </a:xfrm>
          <a:custGeom>
            <a:avLst/>
            <a:gdLst/>
            <a:ahLst/>
            <a:cxnLst/>
            <a:rect l="l" t="t" r="r" b="b"/>
            <a:pathLst>
              <a:path w="87791" h="56068" extrusionOk="0">
                <a:moveTo>
                  <a:pt x="55192" y="1"/>
                </a:moveTo>
                <a:cubicBezTo>
                  <a:pt x="51710" y="1"/>
                  <a:pt x="48020" y="921"/>
                  <a:pt x="44301" y="3305"/>
                </a:cubicBezTo>
                <a:cubicBezTo>
                  <a:pt x="27981" y="13772"/>
                  <a:pt x="23752" y="23750"/>
                  <a:pt x="23752" y="23750"/>
                </a:cubicBezTo>
                <a:cubicBezTo>
                  <a:pt x="23752" y="23750"/>
                  <a:pt x="23199" y="30455"/>
                  <a:pt x="15945" y="30455"/>
                </a:cubicBezTo>
                <a:cubicBezTo>
                  <a:pt x="15648" y="30455"/>
                  <a:pt x="15339" y="30443"/>
                  <a:pt x="15019" y="30420"/>
                </a:cubicBezTo>
                <a:cubicBezTo>
                  <a:pt x="13947" y="30341"/>
                  <a:pt x="12915" y="30303"/>
                  <a:pt x="11930" y="30303"/>
                </a:cubicBezTo>
                <a:cubicBezTo>
                  <a:pt x="5447" y="30303"/>
                  <a:pt x="1013" y="31926"/>
                  <a:pt x="541" y="33999"/>
                </a:cubicBezTo>
                <a:cubicBezTo>
                  <a:pt x="1" y="36384"/>
                  <a:pt x="5151" y="43216"/>
                  <a:pt x="11333" y="45926"/>
                </a:cubicBezTo>
                <a:cubicBezTo>
                  <a:pt x="16519" y="48202"/>
                  <a:pt x="23841" y="53453"/>
                  <a:pt x="30900" y="53453"/>
                </a:cubicBezTo>
                <a:cubicBezTo>
                  <a:pt x="32256" y="53453"/>
                  <a:pt x="33602" y="53259"/>
                  <a:pt x="34921" y="52814"/>
                </a:cubicBezTo>
                <a:cubicBezTo>
                  <a:pt x="43110" y="50048"/>
                  <a:pt x="85188" y="56067"/>
                  <a:pt x="86489" y="38010"/>
                </a:cubicBezTo>
                <a:cubicBezTo>
                  <a:pt x="87791" y="19953"/>
                  <a:pt x="76403" y="10573"/>
                  <a:pt x="76403" y="10573"/>
                </a:cubicBezTo>
                <a:cubicBezTo>
                  <a:pt x="76403" y="10573"/>
                  <a:pt x="66995" y="1"/>
                  <a:pt x="55192" y="1"/>
                </a:cubicBezTo>
                <a:close/>
              </a:path>
            </a:pathLst>
          </a:custGeom>
          <a:solidFill>
            <a:schemeClr val="accent1">
              <a:alpha val="463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62"/>
          <p:cNvSpPr/>
          <p:nvPr/>
        </p:nvSpPr>
        <p:spPr>
          <a:xfrm rot="813319">
            <a:off x="-4129602" y="-1737023"/>
            <a:ext cx="6402109" cy="5689153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2">
              <a:alpha val="67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62"/>
          <p:cNvSpPr txBox="1">
            <a:spLocks noGrp="1"/>
          </p:cNvSpPr>
          <p:nvPr>
            <p:ph type="title"/>
          </p:nvPr>
        </p:nvSpPr>
        <p:spPr>
          <a:xfrm>
            <a:off x="719925" y="437700"/>
            <a:ext cx="77040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Objetivo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77"/>
          <p:cNvSpPr/>
          <p:nvPr/>
        </p:nvSpPr>
        <p:spPr>
          <a:xfrm rot="344412">
            <a:off x="6373822" y="1031919"/>
            <a:ext cx="1544162" cy="3079661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86" name="Google Shape;786;p77"/>
          <p:cNvSpPr txBox="1">
            <a:spLocks noGrp="1"/>
          </p:cNvSpPr>
          <p:nvPr>
            <p:ph type="title"/>
          </p:nvPr>
        </p:nvSpPr>
        <p:spPr>
          <a:xfrm>
            <a:off x="720000" y="437700"/>
            <a:ext cx="77040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 </a:t>
            </a:r>
            <a:r>
              <a:rPr lang="en" dirty="0">
                <a:solidFill>
                  <a:schemeClr val="lt1"/>
                </a:solidFill>
              </a:rPr>
              <a:t>AURA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4" name="Google Shape;624;p63">
            <a:extLst>
              <a:ext uri="{FF2B5EF4-FFF2-40B4-BE49-F238E27FC236}">
                <a16:creationId xmlns:a16="http://schemas.microsoft.com/office/drawing/2014/main" id="{F333940E-4540-6282-880C-71353367208F}"/>
              </a:ext>
            </a:extLst>
          </p:cNvPr>
          <p:cNvSpPr txBox="1">
            <a:spLocks/>
          </p:cNvSpPr>
          <p:nvPr/>
        </p:nvSpPr>
        <p:spPr>
          <a:xfrm>
            <a:off x="338034" y="1577026"/>
            <a:ext cx="5520899" cy="23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anrope"/>
              <a:buNone/>
              <a:defRPr sz="1600" b="0" i="0" u="none" strike="noStrike" cap="none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 algn="l">
              <a:buSzPts val="1100"/>
              <a:buFont typeface="Arial"/>
              <a:buNone/>
            </a:pPr>
            <a:r>
              <a:rPr lang="en-US" dirty="0"/>
              <a:t>Funciones:</a:t>
            </a:r>
            <a:br>
              <a:rPr lang="en-US" dirty="0"/>
            </a:br>
            <a:endParaRPr lang="en-US" dirty="0"/>
          </a:p>
          <a:p>
            <a:pPr indent="-317500" algn="l">
              <a:buSzPts val="1400"/>
              <a:buFont typeface="Barlow Semi Condensed"/>
              <a:buChar char="●"/>
            </a:pPr>
            <a:r>
              <a:rPr lang="es-MX" dirty="0"/>
              <a:t>Pantalla principal con menú de bienestar (emociones, recordatorios, productividad).</a:t>
            </a:r>
          </a:p>
          <a:p>
            <a:pPr indent="-317500" algn="l">
              <a:buSzPts val="1400"/>
              <a:buFont typeface="Barlow Semi Condensed"/>
              <a:buChar char="●"/>
            </a:pPr>
            <a:r>
              <a:rPr lang="es-MX" dirty="0"/>
              <a:t>Chat conversacional para interacción con el acompañante virtual.</a:t>
            </a:r>
            <a:endParaRPr lang="en-US" dirty="0"/>
          </a:p>
          <a:p>
            <a:pPr indent="-317500" algn="l">
              <a:buSzPts val="1400"/>
              <a:buFont typeface="Barlow Semi Condensed"/>
              <a:buChar char="●"/>
            </a:pPr>
            <a:r>
              <a:rPr lang="es-MX" dirty="0"/>
              <a:t>Recordatorios de citas, tareas y actividades saludables.</a:t>
            </a:r>
          </a:p>
          <a:p>
            <a:pPr indent="-317500" algn="l">
              <a:buSzPts val="1400"/>
              <a:buFont typeface="Barlow Semi Condensed"/>
              <a:buChar char="●"/>
            </a:pPr>
            <a:r>
              <a:rPr lang="es-MX" dirty="0"/>
              <a:t>Sección de estadísticas básicas de ánimo y hábitos.</a:t>
            </a:r>
            <a:endParaRPr lang="en-US" dirty="0"/>
          </a:p>
          <a:p>
            <a:pPr marL="0" indent="0" algn="l">
              <a:buSzPts val="1100"/>
              <a:buFont typeface="Arial"/>
              <a:buNone/>
            </a:pPr>
            <a:endParaRPr lang="en-US" dirty="0"/>
          </a:p>
        </p:txBody>
      </p:sp>
      <p:grpSp>
        <p:nvGrpSpPr>
          <p:cNvPr id="7" name="Google Shape;9493;p132">
            <a:extLst>
              <a:ext uri="{FF2B5EF4-FFF2-40B4-BE49-F238E27FC236}">
                <a16:creationId xmlns:a16="http://schemas.microsoft.com/office/drawing/2014/main" id="{17893CB2-9BED-B482-9761-CEF325974B4D}"/>
              </a:ext>
            </a:extLst>
          </p:cNvPr>
          <p:cNvGrpSpPr/>
          <p:nvPr/>
        </p:nvGrpSpPr>
        <p:grpSpPr>
          <a:xfrm rot="374072">
            <a:off x="6848287" y="1573219"/>
            <a:ext cx="833024" cy="631414"/>
            <a:chOff x="7608988" y="2093194"/>
            <a:chExt cx="817276" cy="672147"/>
          </a:xfrm>
        </p:grpSpPr>
        <p:cxnSp>
          <p:nvCxnSpPr>
            <p:cNvPr id="8" name="Google Shape;9494;p132">
              <a:extLst>
                <a:ext uri="{FF2B5EF4-FFF2-40B4-BE49-F238E27FC236}">
                  <a16:creationId xmlns:a16="http://schemas.microsoft.com/office/drawing/2014/main" id="{C01A0D68-777A-32AF-7935-31EA695575FB}"/>
                </a:ext>
              </a:extLst>
            </p:cNvPr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495;p132">
              <a:extLst>
                <a:ext uri="{FF2B5EF4-FFF2-40B4-BE49-F238E27FC236}">
                  <a16:creationId xmlns:a16="http://schemas.microsoft.com/office/drawing/2014/main" id="{4E04B8F4-7991-75D2-A3B1-D802632A14DD}"/>
                </a:ext>
              </a:extLst>
            </p:cNvPr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9496;p132">
              <a:extLst>
                <a:ext uri="{FF2B5EF4-FFF2-40B4-BE49-F238E27FC236}">
                  <a16:creationId xmlns:a16="http://schemas.microsoft.com/office/drawing/2014/main" id="{E62F0289-CCB7-687B-523E-C46A9139F902}"/>
                </a:ext>
              </a:extLst>
            </p:cNvPr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9497;p132">
              <a:extLst>
                <a:ext uri="{FF2B5EF4-FFF2-40B4-BE49-F238E27FC236}">
                  <a16:creationId xmlns:a16="http://schemas.microsoft.com/office/drawing/2014/main" id="{69C36BE7-DD5D-06B1-72F6-3352881C2939}"/>
                </a:ext>
              </a:extLst>
            </p:cNvPr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9498;p132">
              <a:extLst>
                <a:ext uri="{FF2B5EF4-FFF2-40B4-BE49-F238E27FC236}">
                  <a16:creationId xmlns:a16="http://schemas.microsoft.com/office/drawing/2014/main" id="{5526997A-25C0-CDBA-52F1-A256B267714E}"/>
                </a:ext>
              </a:extLst>
            </p:cNvPr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9499;p132">
              <a:extLst>
                <a:ext uri="{FF2B5EF4-FFF2-40B4-BE49-F238E27FC236}">
                  <a16:creationId xmlns:a16="http://schemas.microsoft.com/office/drawing/2014/main" id="{A2CEE2C2-992C-33EE-3129-115FB07D1337}"/>
                </a:ext>
              </a:extLst>
            </p:cNvPr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" name="Google Shape;9500;p132">
              <a:extLst>
                <a:ext uri="{FF2B5EF4-FFF2-40B4-BE49-F238E27FC236}">
                  <a16:creationId xmlns:a16="http://schemas.microsoft.com/office/drawing/2014/main" id="{9F5643EA-6099-6082-912F-87EA84FAFF4A}"/>
                </a:ext>
              </a:extLst>
            </p:cNvPr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15" name="Google Shape;9501;p132">
                <a:extLst>
                  <a:ext uri="{FF2B5EF4-FFF2-40B4-BE49-F238E27FC236}">
                    <a16:creationId xmlns:a16="http://schemas.microsoft.com/office/drawing/2014/main" id="{0C08F988-7BB8-2FD3-83B4-4C5ACE80DD0D}"/>
                  </a:ext>
                </a:extLst>
              </p:cNvPr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24" name="Google Shape;9502;p132">
                  <a:extLst>
                    <a:ext uri="{FF2B5EF4-FFF2-40B4-BE49-F238E27FC236}">
                      <a16:creationId xmlns:a16="http://schemas.microsoft.com/office/drawing/2014/main" id="{281EAF17-D6D7-BBEC-75F7-5FA836C96853}"/>
                    </a:ext>
                  </a:extLst>
                </p:cNvPr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25" name="Google Shape;9503;p132">
                  <a:extLst>
                    <a:ext uri="{FF2B5EF4-FFF2-40B4-BE49-F238E27FC236}">
                      <a16:creationId xmlns:a16="http://schemas.microsoft.com/office/drawing/2014/main" id="{5A51E0B3-26FF-5333-5A4F-87EACF174FF4}"/>
                    </a:ext>
                  </a:extLst>
                </p:cNvPr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26" name="Google Shape;9504;p132">
                  <a:extLst>
                    <a:ext uri="{FF2B5EF4-FFF2-40B4-BE49-F238E27FC236}">
                      <a16:creationId xmlns:a16="http://schemas.microsoft.com/office/drawing/2014/main" id="{701AA7BE-CB0A-CFD7-F187-C6511B6AA9F4}"/>
                    </a:ext>
                  </a:extLst>
                </p:cNvPr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27" name="Google Shape;9505;p132">
                  <a:extLst>
                    <a:ext uri="{FF2B5EF4-FFF2-40B4-BE49-F238E27FC236}">
                      <a16:creationId xmlns:a16="http://schemas.microsoft.com/office/drawing/2014/main" id="{3FCB2C9A-3592-244D-2960-00D10B0A164F}"/>
                    </a:ext>
                  </a:extLst>
                </p:cNvPr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28" name="Google Shape;9506;p132">
                  <a:extLst>
                    <a:ext uri="{FF2B5EF4-FFF2-40B4-BE49-F238E27FC236}">
                      <a16:creationId xmlns:a16="http://schemas.microsoft.com/office/drawing/2014/main" id="{CFBAE098-BA40-AD19-0CD3-456006F83A5B}"/>
                    </a:ext>
                  </a:extLst>
                </p:cNvPr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29" name="Google Shape;9507;p132">
                  <a:extLst>
                    <a:ext uri="{FF2B5EF4-FFF2-40B4-BE49-F238E27FC236}">
                      <a16:creationId xmlns:a16="http://schemas.microsoft.com/office/drawing/2014/main" id="{385137E6-AB26-2E41-2144-028D30D4D75D}"/>
                    </a:ext>
                  </a:extLst>
                </p:cNvPr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30" name="Google Shape;9508;p132">
                  <a:extLst>
                    <a:ext uri="{FF2B5EF4-FFF2-40B4-BE49-F238E27FC236}">
                      <a16:creationId xmlns:a16="http://schemas.microsoft.com/office/drawing/2014/main" id="{2F67D80B-7024-B3E1-D471-B54235D2060A}"/>
                    </a:ext>
                  </a:extLst>
                </p:cNvPr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</p:grpSp>
          <p:grpSp>
            <p:nvGrpSpPr>
              <p:cNvPr id="16" name="Google Shape;9509;p132">
                <a:extLst>
                  <a:ext uri="{FF2B5EF4-FFF2-40B4-BE49-F238E27FC236}">
                    <a16:creationId xmlns:a16="http://schemas.microsoft.com/office/drawing/2014/main" id="{95DDAE83-7F8F-DEE1-8768-392FC9062157}"/>
                  </a:ext>
                </a:extLst>
              </p:cNvPr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17" name="Google Shape;9510;p132">
                  <a:extLst>
                    <a:ext uri="{FF2B5EF4-FFF2-40B4-BE49-F238E27FC236}">
                      <a16:creationId xmlns:a16="http://schemas.microsoft.com/office/drawing/2014/main" id="{59F7E8B5-3167-820F-7D9D-3615BBFD63CA}"/>
                    </a:ext>
                  </a:extLst>
                </p:cNvPr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8" name="Google Shape;9511;p132">
                  <a:extLst>
                    <a:ext uri="{FF2B5EF4-FFF2-40B4-BE49-F238E27FC236}">
                      <a16:creationId xmlns:a16="http://schemas.microsoft.com/office/drawing/2014/main" id="{FD42027C-934E-9AC9-F590-085C63954814}"/>
                    </a:ext>
                  </a:extLst>
                </p:cNvPr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19" name="Google Shape;9512;p132">
                  <a:extLst>
                    <a:ext uri="{FF2B5EF4-FFF2-40B4-BE49-F238E27FC236}">
                      <a16:creationId xmlns:a16="http://schemas.microsoft.com/office/drawing/2014/main" id="{B0DBB2A3-F818-FCC1-C438-3C89C16254A0}"/>
                    </a:ext>
                  </a:extLst>
                </p:cNvPr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20" name="Google Shape;9513;p132">
                  <a:extLst>
                    <a:ext uri="{FF2B5EF4-FFF2-40B4-BE49-F238E27FC236}">
                      <a16:creationId xmlns:a16="http://schemas.microsoft.com/office/drawing/2014/main" id="{AB6B3C33-1244-0156-EC9B-6E0F44243356}"/>
                    </a:ext>
                  </a:extLst>
                </p:cNvPr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21" name="Google Shape;9514;p132">
                  <a:extLst>
                    <a:ext uri="{FF2B5EF4-FFF2-40B4-BE49-F238E27FC236}">
                      <a16:creationId xmlns:a16="http://schemas.microsoft.com/office/drawing/2014/main" id="{2DAA97D9-F0F4-BDD7-F350-C49CA9FB32F4}"/>
                    </a:ext>
                  </a:extLst>
                </p:cNvPr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22" name="Google Shape;9515;p132">
                  <a:extLst>
                    <a:ext uri="{FF2B5EF4-FFF2-40B4-BE49-F238E27FC236}">
                      <a16:creationId xmlns:a16="http://schemas.microsoft.com/office/drawing/2014/main" id="{5FFA440C-94DD-67B5-EAF9-1DCAE700F92C}"/>
                    </a:ext>
                  </a:extLst>
                </p:cNvPr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  <p:sp>
              <p:nvSpPr>
                <p:cNvPr id="23" name="Google Shape;9516;p132">
                  <a:extLst>
                    <a:ext uri="{FF2B5EF4-FFF2-40B4-BE49-F238E27FC236}">
                      <a16:creationId xmlns:a16="http://schemas.microsoft.com/office/drawing/2014/main" id="{5089C2CB-B2FC-FD2E-BD1E-16D11FED6F97}"/>
                    </a:ext>
                  </a:extLst>
                </p:cNvPr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0000"/>
                    </a:solidFill>
                    <a:highlight>
                      <a:srgbClr val="FFFF00"/>
                    </a:highlight>
                  </a:endParaRPr>
                </a:p>
              </p:txBody>
            </p:sp>
          </p:grpSp>
        </p:grpSp>
      </p:grpSp>
      <p:grpSp>
        <p:nvGrpSpPr>
          <p:cNvPr id="31" name="Google Shape;10402;p134">
            <a:extLst>
              <a:ext uri="{FF2B5EF4-FFF2-40B4-BE49-F238E27FC236}">
                <a16:creationId xmlns:a16="http://schemas.microsoft.com/office/drawing/2014/main" id="{AE1980F4-96D6-F8CE-B95E-FA7CC750DAD0}"/>
              </a:ext>
            </a:extLst>
          </p:cNvPr>
          <p:cNvGrpSpPr/>
          <p:nvPr/>
        </p:nvGrpSpPr>
        <p:grpSpPr>
          <a:xfrm rot="535096">
            <a:off x="6523735" y="3039081"/>
            <a:ext cx="340168" cy="340168"/>
            <a:chOff x="5648375" y="3804850"/>
            <a:chExt cx="483125" cy="483125"/>
          </a:xfrm>
        </p:grpSpPr>
        <p:sp>
          <p:nvSpPr>
            <p:cNvPr id="32" name="Google Shape;10403;p134">
              <a:extLst>
                <a:ext uri="{FF2B5EF4-FFF2-40B4-BE49-F238E27FC236}">
                  <a16:creationId xmlns:a16="http://schemas.microsoft.com/office/drawing/2014/main" id="{F7D1C4A5-2C74-729F-DED3-275858015DE1}"/>
                </a:ext>
              </a:extLst>
            </p:cNvPr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3" name="Google Shape;10404;p134">
              <a:extLst>
                <a:ext uri="{FF2B5EF4-FFF2-40B4-BE49-F238E27FC236}">
                  <a16:creationId xmlns:a16="http://schemas.microsoft.com/office/drawing/2014/main" id="{29FE3ECF-0D73-69A0-E210-38D3F8051BAF}"/>
                </a:ext>
              </a:extLst>
            </p:cNvPr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10405;p134">
              <a:extLst>
                <a:ext uri="{FF2B5EF4-FFF2-40B4-BE49-F238E27FC236}">
                  <a16:creationId xmlns:a16="http://schemas.microsoft.com/office/drawing/2014/main" id="{50EC13ED-F863-76E5-6054-B871200642E7}"/>
                </a:ext>
              </a:extLst>
            </p:cNvPr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5" name="Google Shape;10406;p134">
              <a:extLst>
                <a:ext uri="{FF2B5EF4-FFF2-40B4-BE49-F238E27FC236}">
                  <a16:creationId xmlns:a16="http://schemas.microsoft.com/office/drawing/2014/main" id="{D0A56B25-7912-FD27-95CA-52D3573D35ED}"/>
                </a:ext>
              </a:extLst>
            </p:cNvPr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6" name="Google Shape;10397;p134">
            <a:extLst>
              <a:ext uri="{FF2B5EF4-FFF2-40B4-BE49-F238E27FC236}">
                <a16:creationId xmlns:a16="http://schemas.microsoft.com/office/drawing/2014/main" id="{44000531-F049-F2AC-A10A-2BDAF8C948F0}"/>
              </a:ext>
            </a:extLst>
          </p:cNvPr>
          <p:cNvGrpSpPr/>
          <p:nvPr/>
        </p:nvGrpSpPr>
        <p:grpSpPr>
          <a:xfrm rot="468986">
            <a:off x="7268770" y="3098902"/>
            <a:ext cx="340186" cy="340168"/>
            <a:chOff x="5053900" y="3804850"/>
            <a:chExt cx="483150" cy="483125"/>
          </a:xfrm>
        </p:grpSpPr>
        <p:sp>
          <p:nvSpPr>
            <p:cNvPr id="37" name="Google Shape;10398;p134">
              <a:extLst>
                <a:ext uri="{FF2B5EF4-FFF2-40B4-BE49-F238E27FC236}">
                  <a16:creationId xmlns:a16="http://schemas.microsoft.com/office/drawing/2014/main" id="{A339CFC6-D16C-DD0F-082B-DC9C6EBD829B}"/>
                </a:ext>
              </a:extLst>
            </p:cNvPr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" name="Google Shape;10399;p134">
              <a:extLst>
                <a:ext uri="{FF2B5EF4-FFF2-40B4-BE49-F238E27FC236}">
                  <a16:creationId xmlns:a16="http://schemas.microsoft.com/office/drawing/2014/main" id="{B65389DD-41B3-33FC-CDD5-F8B28AB32274}"/>
                </a:ext>
              </a:extLst>
            </p:cNvPr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" name="Google Shape;10400;p134">
              <a:extLst>
                <a:ext uri="{FF2B5EF4-FFF2-40B4-BE49-F238E27FC236}">
                  <a16:creationId xmlns:a16="http://schemas.microsoft.com/office/drawing/2014/main" id="{8A2833A7-D08B-CA29-593D-D7E43EBDB391}"/>
                </a:ext>
              </a:extLst>
            </p:cNvPr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" name="Google Shape;10401;p134">
              <a:extLst>
                <a:ext uri="{FF2B5EF4-FFF2-40B4-BE49-F238E27FC236}">
                  <a16:creationId xmlns:a16="http://schemas.microsoft.com/office/drawing/2014/main" id="{FFBFB9EC-3278-45BA-809B-6C733E245A32}"/>
                </a:ext>
              </a:extLst>
            </p:cNvPr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1" name="Google Shape;11224;p137">
            <a:extLst>
              <a:ext uri="{FF2B5EF4-FFF2-40B4-BE49-F238E27FC236}">
                <a16:creationId xmlns:a16="http://schemas.microsoft.com/office/drawing/2014/main" id="{302AAD44-6B1D-B75A-7E8D-CEA9560BD675}"/>
              </a:ext>
            </a:extLst>
          </p:cNvPr>
          <p:cNvSpPr/>
          <p:nvPr/>
        </p:nvSpPr>
        <p:spPr>
          <a:xfrm rot="302030">
            <a:off x="6956214" y="2626982"/>
            <a:ext cx="354527" cy="353587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p86"/>
          <p:cNvSpPr txBox="1">
            <a:spLocks noGrp="1"/>
          </p:cNvSpPr>
          <p:nvPr>
            <p:ph type="title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Lista de Cosas que hace y no hace </a:t>
            </a:r>
            <a:br>
              <a:rPr lang="en" dirty="0"/>
            </a:br>
            <a:r>
              <a:rPr lang="en" dirty="0">
                <a:solidFill>
                  <a:schemeClr val="lt1"/>
                </a:solidFill>
              </a:rPr>
              <a:t>AURA</a:t>
            </a:r>
            <a:endParaRPr dirty="0">
              <a:solidFill>
                <a:schemeClr val="lt1"/>
              </a:solidFill>
            </a:endParaRPr>
          </a:p>
        </p:txBody>
      </p:sp>
      <p:graphicFrame>
        <p:nvGraphicFramePr>
          <p:cNvPr id="944" name="Google Shape;944;p86"/>
          <p:cNvGraphicFramePr/>
          <p:nvPr>
            <p:extLst>
              <p:ext uri="{D42A27DB-BD31-4B8C-83A1-F6EECF244321}">
                <p14:modId xmlns:p14="http://schemas.microsoft.com/office/powerpoint/2010/main" val="1796394070"/>
              </p:ext>
            </p:extLst>
          </p:nvPr>
        </p:nvGraphicFramePr>
        <p:xfrm>
          <a:off x="933512" y="1192121"/>
          <a:ext cx="7276825" cy="3603325"/>
        </p:xfrm>
        <a:graphic>
          <a:graphicData uri="http://schemas.openxmlformats.org/drawingml/2006/table">
            <a:tbl>
              <a:tblPr>
                <a:noFill/>
                <a:tableStyleId>{C6F165B1-2AF0-4188-BE68-A69A700DC8CD}</a:tableStyleId>
              </a:tblPr>
              <a:tblGrid>
                <a:gridCol w="5208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339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0339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77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solidFill>
                          <a:srgbClr val="666666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2F4A8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2F4A8A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Kulim Park"/>
                          <a:ea typeface="Kulim Park"/>
                          <a:cs typeface="Kulim Park"/>
                          <a:sym typeface="Kulim Park"/>
                        </a:rPr>
                        <a:t>Si</a:t>
                      </a:r>
                      <a:endParaRPr sz="2000" dirty="0">
                        <a:solidFill>
                          <a:schemeClr val="dk1"/>
                        </a:solidFill>
                        <a:latin typeface="Kulim Park"/>
                        <a:ea typeface="Kulim Park"/>
                        <a:cs typeface="Kulim Park"/>
                        <a:sym typeface="Kulim Park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Kulim Park"/>
                          <a:ea typeface="Kulim Park"/>
                          <a:cs typeface="Kulim Park"/>
                          <a:sym typeface="Kulim Park"/>
                        </a:rPr>
                        <a:t>No</a:t>
                      </a:r>
                      <a:endParaRPr sz="2000" dirty="0">
                        <a:solidFill>
                          <a:schemeClr val="dk1"/>
                        </a:solidFill>
                        <a:latin typeface="Kulim Park"/>
                        <a:ea typeface="Kulim Park"/>
                        <a:cs typeface="Kulim Park"/>
                        <a:sym typeface="Kulim Par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3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400" b="0" i="0" u="none" strike="noStrike" cap="none" dirty="0">
                          <a:solidFill>
                            <a:schemeClr val="dk1"/>
                          </a:solidFill>
                          <a:latin typeface="Manrope"/>
                          <a:sym typeface="Arial"/>
                        </a:rPr>
                        <a:t>Entrega recordatorios y recomendaciones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✔</a:t>
                      </a:r>
                      <a:endParaRPr sz="2000" dirty="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83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Manrope"/>
                          <a:sym typeface="Arial"/>
                        </a:rPr>
                        <a:t>Apoya el bienestar emocional con respuestas personalizadas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✔</a:t>
                      </a:r>
                      <a:endParaRPr lang="en" sz="2000" dirty="0"/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83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Manrope"/>
                          <a:sym typeface="Arial"/>
                        </a:rPr>
                        <a:t>Mejora la organización personal y la productividad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Manrope"/>
                        <a:sym typeface="Manrop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✔</a:t>
                      </a:r>
                      <a:endParaRPr sz="20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83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Manrope"/>
                          <a:cs typeface="Arial"/>
                          <a:sym typeface="Arial"/>
                        </a:rPr>
                        <a:t>No reemplaza ayuda profesional en salud mental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Arial"/>
                        <a:sym typeface="Manrop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dirty="0">
                        <a:solidFill>
                          <a:schemeClr val="dk2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1400" dirty="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      </a:t>
                      </a:r>
                      <a:r>
                        <a:rPr lang="en" sz="2000" dirty="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✔</a:t>
                      </a:r>
                      <a:endParaRPr lang="en" dirty="0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83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CL" sz="1400" b="0" i="0" u="none" strike="noStrike" cap="none" dirty="0">
                          <a:solidFill>
                            <a:schemeClr val="dk1"/>
                          </a:solidFill>
                          <a:latin typeface="Manrope"/>
                          <a:cs typeface="Arial"/>
                          <a:sym typeface="Arial"/>
                        </a:rPr>
                        <a:t>No realiza diagnósticos médicos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Arial"/>
                        <a:sym typeface="Manrop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✔</a:t>
                      </a:r>
                      <a:endParaRPr dirty="0"/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839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Manrope"/>
                          <a:cs typeface="Arial"/>
                          <a:sym typeface="Arial"/>
                        </a:rPr>
                        <a:t>No almacena información sensible sin consentimiento</a:t>
                      </a: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Manrope"/>
                        <a:ea typeface="Manrope"/>
                        <a:cs typeface="Arial"/>
                        <a:sym typeface="Manrop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>
                        <a:solidFill>
                          <a:schemeClr val="dk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✔</a:t>
                      </a:r>
                      <a:endParaRPr lang="en" sz="2000" dirty="0"/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3371884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98"/>
          <p:cNvSpPr txBox="1">
            <a:spLocks noGrp="1"/>
          </p:cNvSpPr>
          <p:nvPr>
            <p:ph type="title"/>
          </p:nvPr>
        </p:nvSpPr>
        <p:spPr>
          <a:xfrm>
            <a:off x="1242888" y="1932225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Lenguajes</a:t>
            </a:r>
            <a:endParaRPr dirty="0"/>
          </a:p>
        </p:txBody>
      </p:sp>
      <p:sp>
        <p:nvSpPr>
          <p:cNvPr id="1189" name="Google Shape;1189;p98"/>
          <p:cNvSpPr txBox="1">
            <a:spLocks noGrp="1"/>
          </p:cNvSpPr>
          <p:nvPr>
            <p:ph type="subTitle" idx="1"/>
          </p:nvPr>
        </p:nvSpPr>
        <p:spPr>
          <a:xfrm>
            <a:off x="1242930" y="2287900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Python, JavaScript</a:t>
            </a:r>
            <a:endParaRPr dirty="0"/>
          </a:p>
        </p:txBody>
      </p:sp>
      <p:sp>
        <p:nvSpPr>
          <p:cNvPr id="1190" name="Google Shape;1190;p98"/>
          <p:cNvSpPr txBox="1">
            <a:spLocks noGrp="1"/>
          </p:cNvSpPr>
          <p:nvPr>
            <p:ph type="title" idx="2"/>
          </p:nvPr>
        </p:nvSpPr>
        <p:spPr>
          <a:xfrm>
            <a:off x="1242889" y="3588576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APIs</a:t>
            </a:r>
            <a:endParaRPr dirty="0"/>
          </a:p>
        </p:txBody>
      </p:sp>
      <p:sp>
        <p:nvSpPr>
          <p:cNvPr id="1191" name="Google Shape;1191;p98"/>
          <p:cNvSpPr txBox="1">
            <a:spLocks noGrp="1"/>
          </p:cNvSpPr>
          <p:nvPr>
            <p:ph type="subTitle" idx="3"/>
          </p:nvPr>
        </p:nvSpPr>
        <p:spPr>
          <a:xfrm>
            <a:off x="1242909" y="3944251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OpenAI</a:t>
            </a:r>
            <a:endParaRPr dirty="0"/>
          </a:p>
        </p:txBody>
      </p:sp>
      <p:sp>
        <p:nvSpPr>
          <p:cNvPr id="1192" name="Google Shape;1192;p98"/>
          <p:cNvSpPr txBox="1">
            <a:spLocks noGrp="1"/>
          </p:cNvSpPr>
          <p:nvPr>
            <p:ph type="subTitle" idx="5"/>
          </p:nvPr>
        </p:nvSpPr>
        <p:spPr>
          <a:xfrm>
            <a:off x="3973205" y="2287900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Django, React</a:t>
            </a:r>
            <a:endParaRPr dirty="0"/>
          </a:p>
        </p:txBody>
      </p:sp>
      <p:sp>
        <p:nvSpPr>
          <p:cNvPr id="1193" name="Google Shape;1193;p98"/>
          <p:cNvSpPr txBox="1">
            <a:spLocks noGrp="1"/>
          </p:cNvSpPr>
          <p:nvPr>
            <p:ph type="title" idx="6"/>
          </p:nvPr>
        </p:nvSpPr>
        <p:spPr>
          <a:xfrm>
            <a:off x="3973164" y="3588576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Entornos</a:t>
            </a:r>
            <a:endParaRPr dirty="0"/>
          </a:p>
        </p:txBody>
      </p:sp>
      <p:sp>
        <p:nvSpPr>
          <p:cNvPr id="1194" name="Google Shape;1194;p98"/>
          <p:cNvSpPr txBox="1">
            <a:spLocks noGrp="1"/>
          </p:cNvSpPr>
          <p:nvPr>
            <p:ph type="subTitle" idx="7"/>
          </p:nvPr>
        </p:nvSpPr>
        <p:spPr>
          <a:xfrm>
            <a:off x="3973184" y="3944251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Visual Studio Code, GitHub</a:t>
            </a:r>
            <a:endParaRPr dirty="0"/>
          </a:p>
        </p:txBody>
      </p:sp>
      <p:sp>
        <p:nvSpPr>
          <p:cNvPr id="1195" name="Google Shape;1195;p98"/>
          <p:cNvSpPr txBox="1">
            <a:spLocks noGrp="1"/>
          </p:cNvSpPr>
          <p:nvPr>
            <p:ph type="title" idx="4"/>
          </p:nvPr>
        </p:nvSpPr>
        <p:spPr>
          <a:xfrm>
            <a:off x="3973163" y="1932225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Frameworks</a:t>
            </a:r>
            <a:endParaRPr dirty="0"/>
          </a:p>
        </p:txBody>
      </p:sp>
      <p:sp>
        <p:nvSpPr>
          <p:cNvPr id="1196" name="Google Shape;1196;p98"/>
          <p:cNvSpPr txBox="1">
            <a:spLocks noGrp="1"/>
          </p:cNvSpPr>
          <p:nvPr>
            <p:ph type="title" idx="8"/>
          </p:nvPr>
        </p:nvSpPr>
        <p:spPr>
          <a:xfrm>
            <a:off x="6703489" y="1932225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Base de Datos</a:t>
            </a:r>
            <a:endParaRPr dirty="0"/>
          </a:p>
        </p:txBody>
      </p:sp>
      <p:sp>
        <p:nvSpPr>
          <p:cNvPr id="1197" name="Google Shape;1197;p98"/>
          <p:cNvSpPr txBox="1">
            <a:spLocks noGrp="1"/>
          </p:cNvSpPr>
          <p:nvPr>
            <p:ph type="subTitle" idx="9"/>
          </p:nvPr>
        </p:nvSpPr>
        <p:spPr>
          <a:xfrm>
            <a:off x="6703530" y="2287900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MySQL, SQLite</a:t>
            </a:r>
            <a:endParaRPr dirty="0"/>
          </a:p>
        </p:txBody>
      </p:sp>
      <p:sp>
        <p:nvSpPr>
          <p:cNvPr id="1198" name="Google Shape;1198;p98"/>
          <p:cNvSpPr txBox="1">
            <a:spLocks noGrp="1"/>
          </p:cNvSpPr>
          <p:nvPr>
            <p:ph type="title" idx="13"/>
          </p:nvPr>
        </p:nvSpPr>
        <p:spPr>
          <a:xfrm>
            <a:off x="6703489" y="3588576"/>
            <a:ext cx="1874700" cy="48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Metodología</a:t>
            </a:r>
            <a:endParaRPr dirty="0"/>
          </a:p>
        </p:txBody>
      </p:sp>
      <p:sp>
        <p:nvSpPr>
          <p:cNvPr id="1199" name="Google Shape;1199;p98"/>
          <p:cNvSpPr txBox="1">
            <a:spLocks noGrp="1"/>
          </p:cNvSpPr>
          <p:nvPr>
            <p:ph type="subTitle" idx="14"/>
          </p:nvPr>
        </p:nvSpPr>
        <p:spPr>
          <a:xfrm>
            <a:off x="6703509" y="3944251"/>
            <a:ext cx="18747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Gestión ágil y trabajo colaborativo</a:t>
            </a:r>
            <a:endParaRPr dirty="0"/>
          </a:p>
        </p:txBody>
      </p:sp>
      <p:sp>
        <p:nvSpPr>
          <p:cNvPr id="1200" name="Google Shape;1200;p98"/>
          <p:cNvSpPr txBox="1">
            <a:spLocks noGrp="1"/>
          </p:cNvSpPr>
          <p:nvPr>
            <p:ph type="title" idx="15"/>
          </p:nvPr>
        </p:nvSpPr>
        <p:spPr>
          <a:xfrm flipH="1">
            <a:off x="719925" y="437700"/>
            <a:ext cx="77040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Herramientas y Software</a:t>
            </a:r>
            <a:endParaRPr dirty="0"/>
          </a:p>
        </p:txBody>
      </p:sp>
      <p:grpSp>
        <p:nvGrpSpPr>
          <p:cNvPr id="2" name="Google Shape;11726;p138">
            <a:extLst>
              <a:ext uri="{FF2B5EF4-FFF2-40B4-BE49-F238E27FC236}">
                <a16:creationId xmlns:a16="http://schemas.microsoft.com/office/drawing/2014/main" id="{9EFDCA40-4D26-9A67-9F47-CCE554685C01}"/>
              </a:ext>
            </a:extLst>
          </p:cNvPr>
          <p:cNvGrpSpPr/>
          <p:nvPr/>
        </p:nvGrpSpPr>
        <p:grpSpPr>
          <a:xfrm>
            <a:off x="695151" y="3726516"/>
            <a:ext cx="388917" cy="487499"/>
            <a:chOff x="-45270025" y="2701925"/>
            <a:chExt cx="247350" cy="300125"/>
          </a:xfrm>
        </p:grpSpPr>
        <p:sp>
          <p:nvSpPr>
            <p:cNvPr id="3" name="Google Shape;11727;p138">
              <a:extLst>
                <a:ext uri="{FF2B5EF4-FFF2-40B4-BE49-F238E27FC236}">
                  <a16:creationId xmlns:a16="http://schemas.microsoft.com/office/drawing/2014/main" id="{C334A050-E10E-137E-4419-1C5CFD5C8886}"/>
                </a:ext>
              </a:extLst>
            </p:cNvPr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1728;p138">
              <a:extLst>
                <a:ext uri="{FF2B5EF4-FFF2-40B4-BE49-F238E27FC236}">
                  <a16:creationId xmlns:a16="http://schemas.microsoft.com/office/drawing/2014/main" id="{847C45D7-7EC2-343F-635D-3EFEEFE73B2E}"/>
                </a:ext>
              </a:extLst>
            </p:cNvPr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729;p138">
              <a:extLst>
                <a:ext uri="{FF2B5EF4-FFF2-40B4-BE49-F238E27FC236}">
                  <a16:creationId xmlns:a16="http://schemas.microsoft.com/office/drawing/2014/main" id="{20B905C3-D651-0D45-252B-3A7D8DD73155}"/>
                </a:ext>
              </a:extLst>
            </p:cNvPr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1730;p138">
              <a:extLst>
                <a:ext uri="{FF2B5EF4-FFF2-40B4-BE49-F238E27FC236}">
                  <a16:creationId xmlns:a16="http://schemas.microsoft.com/office/drawing/2014/main" id="{4579A8C0-C642-A6D3-AFF6-1F9630482C78}"/>
                </a:ext>
              </a:extLst>
            </p:cNvPr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11580;p138">
            <a:extLst>
              <a:ext uri="{FF2B5EF4-FFF2-40B4-BE49-F238E27FC236}">
                <a16:creationId xmlns:a16="http://schemas.microsoft.com/office/drawing/2014/main" id="{2103FC5B-CA01-134E-39F2-95D9834F9B8F}"/>
              </a:ext>
            </a:extLst>
          </p:cNvPr>
          <p:cNvSpPr/>
          <p:nvPr/>
        </p:nvSpPr>
        <p:spPr>
          <a:xfrm>
            <a:off x="3377787" y="3797674"/>
            <a:ext cx="436581" cy="46592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" name="Google Shape;11297;p137">
            <a:extLst>
              <a:ext uri="{FF2B5EF4-FFF2-40B4-BE49-F238E27FC236}">
                <a16:creationId xmlns:a16="http://schemas.microsoft.com/office/drawing/2014/main" id="{50A63067-66AB-00E0-0DAE-7F4306DCC92E}"/>
              </a:ext>
            </a:extLst>
          </p:cNvPr>
          <p:cNvGrpSpPr/>
          <p:nvPr/>
        </p:nvGrpSpPr>
        <p:grpSpPr>
          <a:xfrm>
            <a:off x="6131112" y="3754808"/>
            <a:ext cx="496127" cy="548635"/>
            <a:chOff x="2821450" y="2957850"/>
            <a:chExt cx="259275" cy="258550"/>
          </a:xfrm>
        </p:grpSpPr>
        <p:sp>
          <p:nvSpPr>
            <p:cNvPr id="9" name="Google Shape;11298;p137">
              <a:extLst>
                <a:ext uri="{FF2B5EF4-FFF2-40B4-BE49-F238E27FC236}">
                  <a16:creationId xmlns:a16="http://schemas.microsoft.com/office/drawing/2014/main" id="{62B8A4A0-AAD5-F4D3-EF9F-249B416687C1}"/>
                </a:ext>
              </a:extLst>
            </p:cNvPr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1299;p137">
              <a:extLst>
                <a:ext uri="{FF2B5EF4-FFF2-40B4-BE49-F238E27FC236}">
                  <a16:creationId xmlns:a16="http://schemas.microsoft.com/office/drawing/2014/main" id="{12E063A0-2C68-9644-466E-DB2CAA5907C9}"/>
                </a:ext>
              </a:extLst>
            </p:cNvPr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300;p137">
              <a:extLst>
                <a:ext uri="{FF2B5EF4-FFF2-40B4-BE49-F238E27FC236}">
                  <a16:creationId xmlns:a16="http://schemas.microsoft.com/office/drawing/2014/main" id="{50370F0A-8265-3166-C155-7D598FCEF91E}"/>
                </a:ext>
              </a:extLst>
            </p:cNvPr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/>
            <a:lstStyle/>
            <a:p>
              <a:endParaRPr lang="es-CL"/>
            </a:p>
          </p:txBody>
        </p:sp>
      </p:grpSp>
      <p:grpSp>
        <p:nvGrpSpPr>
          <p:cNvPr id="12" name="Google Shape;11254;p137">
            <a:extLst>
              <a:ext uri="{FF2B5EF4-FFF2-40B4-BE49-F238E27FC236}">
                <a16:creationId xmlns:a16="http://schemas.microsoft.com/office/drawing/2014/main" id="{8F1205F0-B0AA-9923-B361-F2DBCCC7517F}"/>
              </a:ext>
            </a:extLst>
          </p:cNvPr>
          <p:cNvGrpSpPr/>
          <p:nvPr/>
        </p:nvGrpSpPr>
        <p:grpSpPr>
          <a:xfrm>
            <a:off x="637539" y="2014483"/>
            <a:ext cx="561059" cy="540850"/>
            <a:chOff x="-31165250" y="2298675"/>
            <a:chExt cx="292225" cy="291900"/>
          </a:xfrm>
        </p:grpSpPr>
        <p:sp>
          <p:nvSpPr>
            <p:cNvPr id="13" name="Google Shape;11255;p137">
              <a:extLst>
                <a:ext uri="{FF2B5EF4-FFF2-40B4-BE49-F238E27FC236}">
                  <a16:creationId xmlns:a16="http://schemas.microsoft.com/office/drawing/2014/main" id="{6373914F-8CF7-D195-076F-B46E50504B4B}"/>
                </a:ext>
              </a:extLst>
            </p:cNvPr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1256;p137">
              <a:extLst>
                <a:ext uri="{FF2B5EF4-FFF2-40B4-BE49-F238E27FC236}">
                  <a16:creationId xmlns:a16="http://schemas.microsoft.com/office/drawing/2014/main" id="{CE936BE9-4187-F7C9-4814-876EC9B19EB3}"/>
                </a:ext>
              </a:extLst>
            </p:cNvPr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1257;p137">
              <a:extLst>
                <a:ext uri="{FF2B5EF4-FFF2-40B4-BE49-F238E27FC236}">
                  <a16:creationId xmlns:a16="http://schemas.microsoft.com/office/drawing/2014/main" id="{394042A6-20FB-E393-B62A-05F74EDA0D91}"/>
                </a:ext>
              </a:extLst>
            </p:cNvPr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0504;p135">
            <a:extLst>
              <a:ext uri="{FF2B5EF4-FFF2-40B4-BE49-F238E27FC236}">
                <a16:creationId xmlns:a16="http://schemas.microsoft.com/office/drawing/2014/main" id="{BFE864A5-94CF-C14F-A09A-BCE334777F59}"/>
              </a:ext>
            </a:extLst>
          </p:cNvPr>
          <p:cNvSpPr/>
          <p:nvPr/>
        </p:nvSpPr>
        <p:spPr>
          <a:xfrm>
            <a:off x="3320480" y="2055286"/>
            <a:ext cx="551194" cy="487500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1703;p138">
            <a:extLst>
              <a:ext uri="{FF2B5EF4-FFF2-40B4-BE49-F238E27FC236}">
                <a16:creationId xmlns:a16="http://schemas.microsoft.com/office/drawing/2014/main" id="{CE28E51C-7C70-D049-1B25-0F845B91C458}"/>
              </a:ext>
            </a:extLst>
          </p:cNvPr>
          <p:cNvGrpSpPr/>
          <p:nvPr/>
        </p:nvGrpSpPr>
        <p:grpSpPr>
          <a:xfrm>
            <a:off x="6151108" y="2001972"/>
            <a:ext cx="434023" cy="565872"/>
            <a:chOff x="-47160325" y="1974175"/>
            <a:chExt cx="301700" cy="300100"/>
          </a:xfrm>
        </p:grpSpPr>
        <p:sp>
          <p:nvSpPr>
            <p:cNvPr id="18" name="Google Shape;11704;p138">
              <a:extLst>
                <a:ext uri="{FF2B5EF4-FFF2-40B4-BE49-F238E27FC236}">
                  <a16:creationId xmlns:a16="http://schemas.microsoft.com/office/drawing/2014/main" id="{4B7EE73E-9166-C47E-3983-880A9A682935}"/>
                </a:ext>
              </a:extLst>
            </p:cNvPr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1705;p138">
              <a:extLst>
                <a:ext uri="{FF2B5EF4-FFF2-40B4-BE49-F238E27FC236}">
                  <a16:creationId xmlns:a16="http://schemas.microsoft.com/office/drawing/2014/main" id="{3F74683C-2E06-6365-3173-464033A27F05}"/>
                </a:ext>
              </a:extLst>
            </p:cNvPr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56;p101">
            <a:extLst>
              <a:ext uri="{FF2B5EF4-FFF2-40B4-BE49-F238E27FC236}">
                <a16:creationId xmlns:a16="http://schemas.microsoft.com/office/drawing/2014/main" id="{669EB89A-613B-8B16-D110-4A9D51B73C3D}"/>
              </a:ext>
            </a:extLst>
          </p:cNvPr>
          <p:cNvSpPr/>
          <p:nvPr/>
        </p:nvSpPr>
        <p:spPr>
          <a:xfrm>
            <a:off x="4450047" y="1284451"/>
            <a:ext cx="1036329" cy="924997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84"/>
          <p:cNvSpPr/>
          <p:nvPr/>
        </p:nvSpPr>
        <p:spPr>
          <a:xfrm>
            <a:off x="3200898" y="1605635"/>
            <a:ext cx="2734435" cy="2424167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84"/>
          <p:cNvSpPr txBox="1">
            <a:spLocks noGrp="1"/>
          </p:cNvSpPr>
          <p:nvPr>
            <p:ph type="title"/>
          </p:nvPr>
        </p:nvSpPr>
        <p:spPr>
          <a:xfrm flipH="1">
            <a:off x="716115" y="208940"/>
            <a:ext cx="77040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Plan </a:t>
            </a:r>
            <a:r>
              <a:rPr lang="en" dirty="0">
                <a:solidFill>
                  <a:schemeClr val="lt1"/>
                </a:solidFill>
              </a:rPr>
              <a:t>Trabajo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906" name="Google Shape;906;p84"/>
          <p:cNvSpPr/>
          <p:nvPr/>
        </p:nvSpPr>
        <p:spPr>
          <a:xfrm flipH="1">
            <a:off x="2606318" y="2820132"/>
            <a:ext cx="1189160" cy="856707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84"/>
          <p:cNvSpPr/>
          <p:nvPr/>
        </p:nvSpPr>
        <p:spPr>
          <a:xfrm>
            <a:off x="3032061" y="1593626"/>
            <a:ext cx="932660" cy="828796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84"/>
          <p:cNvSpPr/>
          <p:nvPr/>
        </p:nvSpPr>
        <p:spPr>
          <a:xfrm rot="10800000">
            <a:off x="5171030" y="2571750"/>
            <a:ext cx="1189160" cy="856707"/>
          </a:xfrm>
          <a:custGeom>
            <a:avLst/>
            <a:gdLst/>
            <a:ahLst/>
            <a:cxnLst/>
            <a:rect l="l" t="t" r="r" b="b"/>
            <a:pathLst>
              <a:path w="18827" h="13563" extrusionOk="0">
                <a:moveTo>
                  <a:pt x="7161" y="0"/>
                </a:moveTo>
                <a:cubicBezTo>
                  <a:pt x="6367" y="0"/>
                  <a:pt x="5745" y="97"/>
                  <a:pt x="5462" y="302"/>
                </a:cubicBezTo>
                <a:cubicBezTo>
                  <a:pt x="5439" y="302"/>
                  <a:pt x="5416" y="302"/>
                  <a:pt x="5393" y="302"/>
                </a:cubicBezTo>
                <a:cubicBezTo>
                  <a:pt x="1116" y="302"/>
                  <a:pt x="1" y="5785"/>
                  <a:pt x="370" y="9035"/>
                </a:cubicBezTo>
                <a:cubicBezTo>
                  <a:pt x="734" y="12239"/>
                  <a:pt x="5348" y="13486"/>
                  <a:pt x="7931" y="13560"/>
                </a:cubicBezTo>
                <a:cubicBezTo>
                  <a:pt x="7975" y="13562"/>
                  <a:pt x="8020" y="13562"/>
                  <a:pt x="8064" y="13562"/>
                </a:cubicBezTo>
                <a:cubicBezTo>
                  <a:pt x="13120" y="13562"/>
                  <a:pt x="18826" y="5169"/>
                  <a:pt x="13911" y="1714"/>
                </a:cubicBezTo>
                <a:cubicBezTo>
                  <a:pt x="12377" y="637"/>
                  <a:pt x="9200" y="0"/>
                  <a:pt x="7161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84"/>
          <p:cNvSpPr/>
          <p:nvPr/>
        </p:nvSpPr>
        <p:spPr>
          <a:xfrm rot="10800000" flipH="1">
            <a:off x="4176040" y="3559112"/>
            <a:ext cx="938302" cy="833810"/>
          </a:xfrm>
          <a:custGeom>
            <a:avLst/>
            <a:gdLst/>
            <a:ahLst/>
            <a:cxnLst/>
            <a:rect l="l" t="t" r="r" b="b"/>
            <a:pathLst>
              <a:path w="31788" h="28248" extrusionOk="0">
                <a:moveTo>
                  <a:pt x="16729" y="0"/>
                </a:moveTo>
                <a:cubicBezTo>
                  <a:pt x="16601" y="0"/>
                  <a:pt x="16474" y="1"/>
                  <a:pt x="16346" y="2"/>
                </a:cubicBezTo>
                <a:cubicBezTo>
                  <a:pt x="16060" y="2"/>
                  <a:pt x="15764" y="5"/>
                  <a:pt x="15461" y="9"/>
                </a:cubicBezTo>
                <a:cubicBezTo>
                  <a:pt x="11690" y="44"/>
                  <a:pt x="7009" y="207"/>
                  <a:pt x="4237" y="2881"/>
                </a:cubicBezTo>
                <a:cubicBezTo>
                  <a:pt x="2392" y="4661"/>
                  <a:pt x="2135" y="8048"/>
                  <a:pt x="1618" y="10410"/>
                </a:cubicBezTo>
                <a:cubicBezTo>
                  <a:pt x="938" y="13517"/>
                  <a:pt x="381" y="16657"/>
                  <a:pt x="219" y="19839"/>
                </a:cubicBezTo>
                <a:cubicBezTo>
                  <a:pt x="1" y="24133"/>
                  <a:pt x="1988" y="26141"/>
                  <a:pt x="6130" y="26720"/>
                </a:cubicBezTo>
                <a:cubicBezTo>
                  <a:pt x="9755" y="27227"/>
                  <a:pt x="13382" y="27712"/>
                  <a:pt x="17036" y="27956"/>
                </a:cubicBezTo>
                <a:cubicBezTo>
                  <a:pt x="18561" y="28056"/>
                  <a:pt x="20165" y="28248"/>
                  <a:pt x="21749" y="28248"/>
                </a:cubicBezTo>
                <a:cubicBezTo>
                  <a:pt x="23047" y="28248"/>
                  <a:pt x="24332" y="28119"/>
                  <a:pt x="25547" y="27706"/>
                </a:cubicBezTo>
                <a:cubicBezTo>
                  <a:pt x="28287" y="26775"/>
                  <a:pt x="29435" y="24198"/>
                  <a:pt x="29933" y="21508"/>
                </a:cubicBezTo>
                <a:cubicBezTo>
                  <a:pt x="30554" y="18140"/>
                  <a:pt x="30847" y="14721"/>
                  <a:pt x="31348" y="11337"/>
                </a:cubicBezTo>
                <a:cubicBezTo>
                  <a:pt x="31787" y="8393"/>
                  <a:pt x="31569" y="5097"/>
                  <a:pt x="28963" y="3194"/>
                </a:cubicBezTo>
                <a:cubicBezTo>
                  <a:pt x="25477" y="645"/>
                  <a:pt x="20958" y="0"/>
                  <a:pt x="1672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84"/>
          <p:cNvSpPr txBox="1"/>
          <p:nvPr/>
        </p:nvSpPr>
        <p:spPr>
          <a:xfrm>
            <a:off x="6360190" y="2960793"/>
            <a:ext cx="2142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rPr>
              <a:t>Semana 7</a:t>
            </a:r>
            <a:endParaRPr sz="2000" dirty="0">
              <a:solidFill>
                <a:schemeClr val="dk1"/>
              </a:solidFill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911" name="Google Shape;911;p84"/>
          <p:cNvSpPr txBox="1"/>
          <p:nvPr/>
        </p:nvSpPr>
        <p:spPr>
          <a:xfrm>
            <a:off x="216609" y="955911"/>
            <a:ext cx="2142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rPr>
              <a:t>Semana 1-2</a:t>
            </a:r>
            <a:endParaRPr sz="2000" dirty="0">
              <a:solidFill>
                <a:schemeClr val="dk1"/>
              </a:solidFill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912" name="Google Shape;912;p84"/>
          <p:cNvSpPr txBox="1"/>
          <p:nvPr/>
        </p:nvSpPr>
        <p:spPr>
          <a:xfrm>
            <a:off x="6360190" y="3429046"/>
            <a:ext cx="2142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MX" dirty="0">
                <a:solidFill>
                  <a:schemeClr val="dk1"/>
                </a:solidFill>
                <a:latin typeface="Manrope"/>
              </a:rPr>
              <a:t>Pruebas de usabilidad y ajustes</a:t>
            </a:r>
            <a:endParaRPr dirty="0">
              <a:solidFill>
                <a:schemeClr val="dk1"/>
              </a:solidFill>
              <a:latin typeface="Manrope"/>
              <a:sym typeface="Manrope"/>
            </a:endParaRPr>
          </a:p>
        </p:txBody>
      </p:sp>
      <p:sp>
        <p:nvSpPr>
          <p:cNvPr id="913" name="Google Shape;913;p84"/>
          <p:cNvSpPr txBox="1"/>
          <p:nvPr/>
        </p:nvSpPr>
        <p:spPr>
          <a:xfrm>
            <a:off x="5837339" y="1135208"/>
            <a:ext cx="2142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rPr>
              <a:t>Semana 8</a:t>
            </a:r>
            <a:endParaRPr sz="2000" dirty="0">
              <a:solidFill>
                <a:schemeClr val="dk1"/>
              </a:solidFill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914" name="Google Shape;914;p84"/>
          <p:cNvSpPr txBox="1"/>
          <p:nvPr/>
        </p:nvSpPr>
        <p:spPr>
          <a:xfrm>
            <a:off x="5837386" y="1552022"/>
            <a:ext cx="2142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CL" dirty="0">
                <a:solidFill>
                  <a:schemeClr val="dk1"/>
                </a:solidFill>
                <a:latin typeface="Manrope"/>
              </a:rPr>
              <a:t>Presentación y entrega final</a:t>
            </a:r>
            <a:endParaRPr dirty="0">
              <a:solidFill>
                <a:schemeClr val="dk1"/>
              </a:solidFill>
              <a:latin typeface="Manrope"/>
              <a:sym typeface="Manrope"/>
            </a:endParaRPr>
          </a:p>
        </p:txBody>
      </p:sp>
      <p:sp>
        <p:nvSpPr>
          <p:cNvPr id="915" name="Google Shape;915;p84"/>
          <p:cNvSpPr txBox="1"/>
          <p:nvPr/>
        </p:nvSpPr>
        <p:spPr>
          <a:xfrm>
            <a:off x="250911" y="1498475"/>
            <a:ext cx="2142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s-MX" dirty="0">
                <a:solidFill>
                  <a:schemeClr val="dk1"/>
                </a:solidFill>
                <a:latin typeface="Manrope"/>
              </a:rPr>
              <a:t>Definición de requerimientos y diseño de arquitectura</a:t>
            </a:r>
            <a:endParaRPr dirty="0">
              <a:solidFill>
                <a:schemeClr val="dk1"/>
              </a:solidFill>
              <a:latin typeface="Manrope"/>
              <a:sym typeface="Manrope"/>
            </a:endParaRPr>
          </a:p>
        </p:txBody>
      </p:sp>
      <p:sp>
        <p:nvSpPr>
          <p:cNvPr id="916" name="Google Shape;916;p84"/>
          <p:cNvSpPr txBox="1"/>
          <p:nvPr/>
        </p:nvSpPr>
        <p:spPr>
          <a:xfrm>
            <a:off x="365419" y="2756353"/>
            <a:ext cx="2142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rPr>
              <a:t>Semanas 3-4</a:t>
            </a:r>
            <a:endParaRPr sz="2000" dirty="0">
              <a:solidFill>
                <a:schemeClr val="dk1"/>
              </a:solidFill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917" name="Google Shape;917;p84"/>
          <p:cNvSpPr txBox="1"/>
          <p:nvPr/>
        </p:nvSpPr>
        <p:spPr>
          <a:xfrm>
            <a:off x="331728" y="3184483"/>
            <a:ext cx="2142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es-CL" dirty="0">
                <a:solidFill>
                  <a:schemeClr val="dk1"/>
                </a:solidFill>
                <a:latin typeface="Manrope"/>
              </a:rPr>
              <a:t>Desarrollo del prototipo conversacional</a:t>
            </a:r>
            <a:endParaRPr dirty="0">
              <a:solidFill>
                <a:schemeClr val="dk1"/>
              </a:solidFill>
              <a:latin typeface="Manrope"/>
              <a:sym typeface="Manrope"/>
            </a:endParaRPr>
          </a:p>
        </p:txBody>
      </p:sp>
      <p:grpSp>
        <p:nvGrpSpPr>
          <p:cNvPr id="918" name="Google Shape;918;p84"/>
          <p:cNvGrpSpPr/>
          <p:nvPr/>
        </p:nvGrpSpPr>
        <p:grpSpPr>
          <a:xfrm rot="-724352">
            <a:off x="3274605" y="1791560"/>
            <a:ext cx="439056" cy="439021"/>
            <a:chOff x="-65131525" y="1914325"/>
            <a:chExt cx="316650" cy="316625"/>
          </a:xfrm>
        </p:grpSpPr>
        <p:sp>
          <p:nvSpPr>
            <p:cNvPr id="919" name="Google Shape;919;p84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84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84"/>
          <p:cNvGrpSpPr/>
          <p:nvPr/>
        </p:nvGrpSpPr>
        <p:grpSpPr>
          <a:xfrm>
            <a:off x="4440619" y="3759946"/>
            <a:ext cx="438497" cy="432080"/>
            <a:chOff x="-64774725" y="1916550"/>
            <a:chExt cx="319000" cy="314400"/>
          </a:xfrm>
        </p:grpSpPr>
        <p:sp>
          <p:nvSpPr>
            <p:cNvPr id="922" name="Google Shape;922;p84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84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" name="Google Shape;924;p84"/>
          <p:cNvGrpSpPr/>
          <p:nvPr/>
        </p:nvGrpSpPr>
        <p:grpSpPr>
          <a:xfrm rot="-614745">
            <a:off x="3058914" y="2957936"/>
            <a:ext cx="403882" cy="401698"/>
            <a:chOff x="-64401400" y="1914475"/>
            <a:chExt cx="319000" cy="317275"/>
          </a:xfrm>
        </p:grpSpPr>
        <p:sp>
          <p:nvSpPr>
            <p:cNvPr id="925" name="Google Shape;925;p84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84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84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8" name="Google Shape;928;p84"/>
          <p:cNvSpPr/>
          <p:nvPr/>
        </p:nvSpPr>
        <p:spPr>
          <a:xfrm rot="611820">
            <a:off x="5666139" y="2840713"/>
            <a:ext cx="403780" cy="40374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1361;p104">
            <a:extLst>
              <a:ext uri="{FF2B5EF4-FFF2-40B4-BE49-F238E27FC236}">
                <a16:creationId xmlns:a16="http://schemas.microsoft.com/office/drawing/2014/main" id="{B6797946-BB26-EA2C-C0AD-4EEDC8EFA899}"/>
              </a:ext>
            </a:extLst>
          </p:cNvPr>
          <p:cNvGrpSpPr/>
          <p:nvPr/>
        </p:nvGrpSpPr>
        <p:grpSpPr>
          <a:xfrm rot="1521553">
            <a:off x="4851352" y="1486427"/>
            <a:ext cx="382531" cy="398312"/>
            <a:chOff x="-60254550" y="1938025"/>
            <a:chExt cx="317425" cy="318925"/>
          </a:xfrm>
        </p:grpSpPr>
        <p:sp>
          <p:nvSpPr>
            <p:cNvPr id="7" name="Google Shape;1362;p104">
              <a:extLst>
                <a:ext uri="{FF2B5EF4-FFF2-40B4-BE49-F238E27FC236}">
                  <a16:creationId xmlns:a16="http://schemas.microsoft.com/office/drawing/2014/main" id="{9D482D2F-0815-8D85-AE30-121C07D31770}"/>
                </a:ext>
              </a:extLst>
            </p:cNvPr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63;p104">
              <a:extLst>
                <a:ext uri="{FF2B5EF4-FFF2-40B4-BE49-F238E27FC236}">
                  <a16:creationId xmlns:a16="http://schemas.microsoft.com/office/drawing/2014/main" id="{529CDC0A-D251-5E4C-60F9-962673D9687C}"/>
                </a:ext>
              </a:extLst>
            </p:cNvPr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64;p104">
              <a:extLst>
                <a:ext uri="{FF2B5EF4-FFF2-40B4-BE49-F238E27FC236}">
                  <a16:creationId xmlns:a16="http://schemas.microsoft.com/office/drawing/2014/main" id="{8D5BF3CA-09E0-38D6-8247-4A8789CCEB13}"/>
                </a:ext>
              </a:extLst>
            </p:cNvPr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65;p104">
              <a:extLst>
                <a:ext uri="{FF2B5EF4-FFF2-40B4-BE49-F238E27FC236}">
                  <a16:creationId xmlns:a16="http://schemas.microsoft.com/office/drawing/2014/main" id="{84E9B90D-8471-B548-7393-5438FAF453AE}"/>
                </a:ext>
              </a:extLst>
            </p:cNvPr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910;p84">
            <a:extLst>
              <a:ext uri="{FF2B5EF4-FFF2-40B4-BE49-F238E27FC236}">
                <a16:creationId xmlns:a16="http://schemas.microsoft.com/office/drawing/2014/main" id="{3D6A4808-6CD0-6B40-0386-EF3EFED3A6DF}"/>
              </a:ext>
            </a:extLst>
          </p:cNvPr>
          <p:cNvSpPr txBox="1"/>
          <p:nvPr/>
        </p:nvSpPr>
        <p:spPr>
          <a:xfrm>
            <a:off x="2548478" y="4043829"/>
            <a:ext cx="21423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1"/>
                </a:solidFill>
                <a:latin typeface="Kulim Park"/>
                <a:ea typeface="Kulim Park"/>
                <a:cs typeface="Kulim Park"/>
                <a:sym typeface="Kulim Park"/>
              </a:rPr>
              <a:t>Semanas 5-6</a:t>
            </a:r>
            <a:endParaRPr sz="2000" dirty="0">
              <a:solidFill>
                <a:schemeClr val="dk1"/>
              </a:solidFill>
              <a:latin typeface="Kulim Park"/>
              <a:ea typeface="Kulim Park"/>
              <a:cs typeface="Kulim Park"/>
              <a:sym typeface="Kulim Park"/>
            </a:endParaRPr>
          </a:p>
        </p:txBody>
      </p:sp>
      <p:sp>
        <p:nvSpPr>
          <p:cNvPr id="12" name="Google Shape;912;p84">
            <a:extLst>
              <a:ext uri="{FF2B5EF4-FFF2-40B4-BE49-F238E27FC236}">
                <a16:creationId xmlns:a16="http://schemas.microsoft.com/office/drawing/2014/main" id="{59B926B0-75A0-4BBE-4864-C192C2CF74B9}"/>
              </a:ext>
            </a:extLst>
          </p:cNvPr>
          <p:cNvSpPr txBox="1"/>
          <p:nvPr/>
        </p:nvSpPr>
        <p:spPr>
          <a:xfrm>
            <a:off x="2548478" y="4429012"/>
            <a:ext cx="21423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MX" dirty="0">
                <a:solidFill>
                  <a:schemeClr val="dk1"/>
                </a:solidFill>
                <a:latin typeface="Manrope"/>
              </a:rPr>
              <a:t>Integración de </a:t>
            </a:r>
            <a:r>
              <a:rPr lang="es-MX" dirty="0" err="1">
                <a:solidFill>
                  <a:schemeClr val="dk1"/>
                </a:solidFill>
                <a:latin typeface="Manrope"/>
              </a:rPr>
              <a:t>APIs</a:t>
            </a:r>
            <a:r>
              <a:rPr lang="es-MX" dirty="0">
                <a:solidFill>
                  <a:schemeClr val="dk1"/>
                </a:solidFill>
                <a:latin typeface="Manrope"/>
              </a:rPr>
              <a:t> y base de datos</a:t>
            </a:r>
            <a:endParaRPr dirty="0">
              <a:solidFill>
                <a:schemeClr val="dk1"/>
              </a:solidFill>
              <a:latin typeface="Manrope"/>
              <a:sym typeface="Manrop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inimalist Korean Aesthetic Pitch Deck by Slidesgo">
  <a:themeElements>
    <a:clrScheme name="Simple Light">
      <a:dk1>
        <a:srgbClr val="1E1E1E"/>
      </a:dk1>
      <a:lt1>
        <a:srgbClr val="664B34"/>
      </a:lt1>
      <a:dk2>
        <a:srgbClr val="887C62"/>
      </a:dk2>
      <a:lt2>
        <a:srgbClr val="D4CBBB"/>
      </a:lt2>
      <a:accent1>
        <a:srgbClr val="E7E2D6"/>
      </a:accent1>
      <a:accent2>
        <a:srgbClr val="F3F3F3"/>
      </a:accent2>
      <a:accent3>
        <a:srgbClr val="E2B0A6"/>
      </a:accent3>
      <a:accent4>
        <a:srgbClr val="FFFFFF"/>
      </a:accent4>
      <a:accent5>
        <a:srgbClr val="FFFFFF"/>
      </a:accent5>
      <a:accent6>
        <a:srgbClr val="FFFFFF"/>
      </a:accent6>
      <a:hlink>
        <a:srgbClr val="1E1E1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377</Words>
  <Application>Microsoft Office PowerPoint</Application>
  <PresentationFormat>Presentación en pantalla (16:9)</PresentationFormat>
  <Paragraphs>89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20" baseType="lpstr">
      <vt:lpstr>Nunito Light</vt:lpstr>
      <vt:lpstr>Kulim Park</vt:lpstr>
      <vt:lpstr>Montserrat</vt:lpstr>
      <vt:lpstr>Arial</vt:lpstr>
      <vt:lpstr>Barlow Semi Condensed</vt:lpstr>
      <vt:lpstr>Comfortaa</vt:lpstr>
      <vt:lpstr>Kulim Park SemiBold</vt:lpstr>
      <vt:lpstr>Manrope</vt:lpstr>
      <vt:lpstr>Minimalist Korean Aesthetic Pitch Deck by Slidesgo</vt:lpstr>
      <vt:lpstr> AURA Acompañante Universal          Red Apoyo</vt:lpstr>
      <vt:lpstr>Equipo de Trabajo</vt:lpstr>
      <vt:lpstr>Problematica</vt:lpstr>
      <vt:lpstr>Contexto</vt:lpstr>
      <vt:lpstr>Objetivo</vt:lpstr>
      <vt:lpstr>APP AURA</vt:lpstr>
      <vt:lpstr>Lista de Cosas que hace y no hace  AURA</vt:lpstr>
      <vt:lpstr>Lenguajes</vt:lpstr>
      <vt:lpstr>Plan Trabajo</vt:lpstr>
      <vt:lpstr>Conclusiones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AURA Acompañante Universal  Red Apoyo</dc:title>
  <cp:lastModifiedBy>Martin Muñoz</cp:lastModifiedBy>
  <cp:revision>10</cp:revision>
  <dcterms:modified xsi:type="dcterms:W3CDTF">2025-09-26T02:24:23Z</dcterms:modified>
</cp:coreProperties>
</file>